
<file path=[Content_Types].xml><?xml version="1.0" encoding="utf-8"?>
<Types xmlns="http://schemas.openxmlformats.org/package/2006/content-types">
  <Default Extension="gif" ContentType="image/gif"/>
  <Default Extension="jpeg" ContentType="image/jpeg"/>
  <Default Extension="jpg" ContentType="image/jpeg"/>
  <Default Extension="png" ContentType="image/png"/>
  <Default Extension="rels" ContentType="application/vnd.openxmlformats-package.relationships+xml"/>
  <Default Extension="tiff" ContentType="image/tiff"/>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48" r:id="rId4"/>
  </p:sldMasterIdLst>
  <p:notesMasterIdLst>
    <p:notesMasterId r:id="rId56"/>
  </p:notesMasterIdLst>
  <p:handoutMasterIdLst>
    <p:handoutMasterId r:id="rId57"/>
  </p:handoutMasterIdLst>
  <p:sldIdLst>
    <p:sldId id="257" r:id="rId5"/>
    <p:sldId id="304" r:id="rId6"/>
    <p:sldId id="296" r:id="rId7"/>
    <p:sldId id="287" r:id="rId8"/>
    <p:sldId id="258" r:id="rId9"/>
    <p:sldId id="259" r:id="rId10"/>
    <p:sldId id="305" r:id="rId11"/>
    <p:sldId id="311" r:id="rId12"/>
    <p:sldId id="307" r:id="rId13"/>
    <p:sldId id="279" r:id="rId14"/>
    <p:sldId id="280" r:id="rId15"/>
    <p:sldId id="269" r:id="rId16"/>
    <p:sldId id="273" r:id="rId17"/>
    <p:sldId id="267" r:id="rId18"/>
    <p:sldId id="309" r:id="rId19"/>
    <p:sldId id="274" r:id="rId20"/>
    <p:sldId id="275" r:id="rId21"/>
    <p:sldId id="276" r:id="rId22"/>
    <p:sldId id="277" r:id="rId23"/>
    <p:sldId id="278" r:id="rId24"/>
    <p:sldId id="301" r:id="rId25"/>
    <p:sldId id="261" r:id="rId26"/>
    <p:sldId id="281" r:id="rId27"/>
    <p:sldId id="313" r:id="rId28"/>
    <p:sldId id="282" r:id="rId29"/>
    <p:sldId id="297" r:id="rId30"/>
    <p:sldId id="270" r:id="rId31"/>
    <p:sldId id="271" r:id="rId32"/>
    <p:sldId id="262" r:id="rId33"/>
    <p:sldId id="264" r:id="rId34"/>
    <p:sldId id="268" r:id="rId35"/>
    <p:sldId id="300" r:id="rId36"/>
    <p:sldId id="272" r:id="rId37"/>
    <p:sldId id="265" r:id="rId38"/>
    <p:sldId id="312" r:id="rId39"/>
    <p:sldId id="295" r:id="rId40"/>
    <p:sldId id="310" r:id="rId41"/>
    <p:sldId id="283" r:id="rId42"/>
    <p:sldId id="284" r:id="rId43"/>
    <p:sldId id="285" r:id="rId44"/>
    <p:sldId id="286" r:id="rId45"/>
    <p:sldId id="298" r:id="rId46"/>
    <p:sldId id="288" r:id="rId47"/>
    <p:sldId id="291" r:id="rId48"/>
    <p:sldId id="292" r:id="rId49"/>
    <p:sldId id="289" r:id="rId50"/>
    <p:sldId id="266" r:id="rId51"/>
    <p:sldId id="260" r:id="rId52"/>
    <p:sldId id="294" r:id="rId53"/>
    <p:sldId id="293" r:id="rId54"/>
    <p:sldId id="303" r:id="rId55"/>
  </p:sldIdLst>
  <p:sldSz cx="9144000" cy="6858000" type="screen4x3"/>
  <p:notesSz cx="10234613" cy="7104063"/>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go="http://customooxmlschemas.google.com/" r:id="rId58" roundtripDataSignature="AMtx7mjmVniToKgTIjiZDJlm2agEPNJHaA=="/>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808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7764" autoAdjust="0"/>
    <p:restoredTop sz="94660"/>
  </p:normalViewPr>
  <p:slideViewPr>
    <p:cSldViewPr snapToGrid="0">
      <p:cViewPr varScale="1">
        <p:scale>
          <a:sx n="110" d="100"/>
          <a:sy n="110" d="100"/>
        </p:scale>
        <p:origin x="522" y="102"/>
      </p:cViewPr>
      <p:guideLst/>
    </p:cSldViewPr>
  </p:slideViewPr>
  <p:notesTextViewPr>
    <p:cViewPr>
      <p:scale>
        <a:sx n="1" d="1"/>
        <a:sy n="1" d="1"/>
      </p:scale>
      <p:origin x="0" y="0"/>
    </p:cViewPr>
  </p:notesTextViewPr>
  <p:sorterViewPr>
    <p:cViewPr>
      <p:scale>
        <a:sx n="150" d="100"/>
        <a:sy n="150" d="100"/>
      </p:scale>
      <p:origin x="0" y="-12606"/>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slide" Target="slides/slide51.xml"/><Relationship Id="rId63" Type="http://schemas.microsoft.com/office/2016/11/relationships/changesInfo" Target="changesInfos/changesInfo1.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customschemas.google.com/relationships/presentationmetadata" Target="metadata"/><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handoutMaster" Target="handoutMasters/handoutMaster1.xml"/><Relationship Id="rId61"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notesMaster" Target="notesMasters/notesMaster1.xml"/><Relationship Id="rId8" Type="http://schemas.openxmlformats.org/officeDocument/2006/relationships/slide" Target="slides/slide4.xml"/><Relationship Id="rId51" Type="http://schemas.openxmlformats.org/officeDocument/2006/relationships/slide" Target="slides/slide47.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Paree, Peter" userId="03e3bb69-26ec-44a3-85ed-6b2155b6768e" providerId="ADAL" clId="{0F178767-3D5B-40F6-9094-001334186AD3}"/>
    <pc:docChg chg="undo custSel addSld delSld modSld sldOrd modMainMaster modNotesMaster">
      <pc:chgData name="Paree, Peter" userId="03e3bb69-26ec-44a3-85ed-6b2155b6768e" providerId="ADAL" clId="{0F178767-3D5B-40F6-9094-001334186AD3}" dt="2019-08-24T08:56:32.978" v="5796"/>
      <pc:docMkLst>
        <pc:docMk/>
      </pc:docMkLst>
      <pc:sldChg chg="addSp delSp modSp modNotes">
        <pc:chgData name="Paree, Peter" userId="03e3bb69-26ec-44a3-85ed-6b2155b6768e" providerId="ADAL" clId="{0F178767-3D5B-40F6-9094-001334186AD3}" dt="2019-08-22T07:34:55.953" v="5787" actId="20577"/>
        <pc:sldMkLst>
          <pc:docMk/>
          <pc:sldMk cId="0" sldId="257"/>
        </pc:sldMkLst>
        <pc:spChg chg="mod">
          <ac:chgData name="Paree, Peter" userId="03e3bb69-26ec-44a3-85ed-6b2155b6768e" providerId="ADAL" clId="{0F178767-3D5B-40F6-9094-001334186AD3}" dt="2019-08-20T05:41:52.530" v="1876" actId="1076"/>
          <ac:spMkLst>
            <pc:docMk/>
            <pc:sldMk cId="0" sldId="257"/>
            <ac:spMk id="2" creationId="{4A6B80E2-8C06-4FF2-9EF3-555AB81FCB30}"/>
          </ac:spMkLst>
        </pc:spChg>
        <pc:spChg chg="mod">
          <ac:chgData name="Paree, Peter" userId="03e3bb69-26ec-44a3-85ed-6b2155b6768e" providerId="ADAL" clId="{0F178767-3D5B-40F6-9094-001334186AD3}" dt="2019-08-22T07:34:04.994" v="5782" actId="1076"/>
          <ac:spMkLst>
            <pc:docMk/>
            <pc:sldMk cId="0" sldId="257"/>
            <ac:spMk id="48" creationId="{51F22F58-DD45-4B52-B497-6288B2299942}"/>
          </ac:spMkLst>
        </pc:spChg>
        <pc:spChg chg="mod">
          <ac:chgData name="Paree, Peter" userId="03e3bb69-26ec-44a3-85ed-6b2155b6768e" providerId="ADAL" clId="{0F178767-3D5B-40F6-9094-001334186AD3}" dt="2019-08-22T07:34:24.485" v="5784" actId="1076"/>
          <ac:spMkLst>
            <pc:docMk/>
            <pc:sldMk cId="0" sldId="257"/>
            <ac:spMk id="49" creationId="{A927DF83-E4A8-4D52-A99D-811BE88AB2C6}"/>
          </ac:spMkLst>
        </pc:spChg>
        <pc:spChg chg="add mod">
          <ac:chgData name="Paree, Peter" userId="03e3bb69-26ec-44a3-85ed-6b2155b6768e" providerId="ADAL" clId="{0F178767-3D5B-40F6-9094-001334186AD3}" dt="2019-08-19T20:11:15.594" v="1375"/>
          <ac:spMkLst>
            <pc:docMk/>
            <pc:sldMk cId="0" sldId="257"/>
            <ac:spMk id="55" creationId="{9B93516F-5F2D-4D72-9ABA-31FC2CD92B44}"/>
          </ac:spMkLst>
        </pc:spChg>
        <pc:spChg chg="add mod">
          <ac:chgData name="Paree, Peter" userId="03e3bb69-26ec-44a3-85ed-6b2155b6768e" providerId="ADAL" clId="{0F178767-3D5B-40F6-9094-001334186AD3}" dt="2019-08-19T20:33:06.739" v="1626"/>
          <ac:spMkLst>
            <pc:docMk/>
            <pc:sldMk cId="0" sldId="257"/>
            <ac:spMk id="56" creationId="{A704D2D2-D51C-4300-95E1-43B91C1ACC82}"/>
          </ac:spMkLst>
        </pc:spChg>
        <pc:spChg chg="add mod">
          <ac:chgData name="Paree, Peter" userId="03e3bb69-26ec-44a3-85ed-6b2155b6768e" providerId="ADAL" clId="{0F178767-3D5B-40F6-9094-001334186AD3}" dt="2019-08-20T05:25:25.093" v="1815"/>
          <ac:spMkLst>
            <pc:docMk/>
            <pc:sldMk cId="0" sldId="257"/>
            <ac:spMk id="57" creationId="{86A6FEBA-F103-45E3-AA3A-BBAC236A6955}"/>
          </ac:spMkLst>
        </pc:spChg>
        <pc:spChg chg="add mod">
          <ac:chgData name="Paree, Peter" userId="03e3bb69-26ec-44a3-85ed-6b2155b6768e" providerId="ADAL" clId="{0F178767-3D5B-40F6-9094-001334186AD3}" dt="2019-08-20T08:37:33.767" v="3474" actId="1076"/>
          <ac:spMkLst>
            <pc:docMk/>
            <pc:sldMk cId="0" sldId="257"/>
            <ac:spMk id="58" creationId="{28AFAE20-B5CF-4B88-BA09-864AFF64A799}"/>
          </ac:spMkLst>
        </pc:spChg>
        <pc:spChg chg="add mod">
          <ac:chgData name="Paree, Peter" userId="03e3bb69-26ec-44a3-85ed-6b2155b6768e" providerId="ADAL" clId="{0F178767-3D5B-40F6-9094-001334186AD3}" dt="2019-08-20T08:37:43.471" v="3476" actId="1076"/>
          <ac:spMkLst>
            <pc:docMk/>
            <pc:sldMk cId="0" sldId="257"/>
            <ac:spMk id="59" creationId="{72091AEF-E7C3-49DC-9E33-E7CACAA1A797}"/>
          </ac:spMkLst>
        </pc:spChg>
        <pc:spChg chg="add mod">
          <ac:chgData name="Paree, Peter" userId="03e3bb69-26ec-44a3-85ed-6b2155b6768e" providerId="ADAL" clId="{0F178767-3D5B-40F6-9094-001334186AD3}" dt="2019-08-20T07:50:22.643" v="3050"/>
          <ac:spMkLst>
            <pc:docMk/>
            <pc:sldMk cId="0" sldId="257"/>
            <ac:spMk id="60" creationId="{85280F16-0C0D-4E9A-8EB2-91DA8DFF101F}"/>
          </ac:spMkLst>
        </pc:spChg>
        <pc:spChg chg="add mod">
          <ac:chgData name="Paree, Peter" userId="03e3bb69-26ec-44a3-85ed-6b2155b6768e" providerId="ADAL" clId="{0F178767-3D5B-40F6-9094-001334186AD3}" dt="2019-08-20T08:38:13.016" v="3477"/>
          <ac:spMkLst>
            <pc:docMk/>
            <pc:sldMk cId="0" sldId="257"/>
            <ac:spMk id="61" creationId="{5EE7FD68-6C47-428B-B83C-3C7AD202C2DA}"/>
          </ac:spMkLst>
        </pc:spChg>
        <pc:spChg chg="add mod">
          <ac:chgData name="Paree, Peter" userId="03e3bb69-26ec-44a3-85ed-6b2155b6768e" providerId="ADAL" clId="{0F178767-3D5B-40F6-9094-001334186AD3}" dt="2019-08-20T09:14:22.738" v="3844"/>
          <ac:spMkLst>
            <pc:docMk/>
            <pc:sldMk cId="0" sldId="257"/>
            <ac:spMk id="62" creationId="{A9E125C2-AA58-49C2-886C-F86DE0955A72}"/>
          </ac:spMkLst>
        </pc:spChg>
        <pc:spChg chg="add mod">
          <ac:chgData name="Paree, Peter" userId="03e3bb69-26ec-44a3-85ed-6b2155b6768e" providerId="ADAL" clId="{0F178767-3D5B-40F6-9094-001334186AD3}" dt="2019-08-21T10:15:13.912" v="4029"/>
          <ac:spMkLst>
            <pc:docMk/>
            <pc:sldMk cId="0" sldId="257"/>
            <ac:spMk id="63" creationId="{B5E8BCE0-3D77-4853-B5C5-2DC6E26409DB}"/>
          </ac:spMkLst>
        </pc:spChg>
        <pc:spChg chg="add mod">
          <ac:chgData name="Paree, Peter" userId="03e3bb69-26ec-44a3-85ed-6b2155b6768e" providerId="ADAL" clId="{0F178767-3D5B-40F6-9094-001334186AD3}" dt="2019-08-21T10:19:32.088" v="4070"/>
          <ac:spMkLst>
            <pc:docMk/>
            <pc:sldMk cId="0" sldId="257"/>
            <ac:spMk id="64" creationId="{0E0875C8-CD66-4616-8C86-FF03CB09B1CD}"/>
          </ac:spMkLst>
        </pc:spChg>
        <pc:spChg chg="add mod">
          <ac:chgData name="Paree, Peter" userId="03e3bb69-26ec-44a3-85ed-6b2155b6768e" providerId="ADAL" clId="{0F178767-3D5B-40F6-9094-001334186AD3}" dt="2019-08-22T07:21:11.793" v="5377"/>
          <ac:spMkLst>
            <pc:docMk/>
            <pc:sldMk cId="0" sldId="257"/>
            <ac:spMk id="65" creationId="{6795ED91-480F-4075-912E-3B5140B0BC6C}"/>
          </ac:spMkLst>
        </pc:spChg>
        <pc:spChg chg="add del mod">
          <ac:chgData name="Paree, Peter" userId="03e3bb69-26ec-44a3-85ed-6b2155b6768e" providerId="ADAL" clId="{0F178767-3D5B-40F6-9094-001334186AD3}" dt="2019-08-22T07:33:41.670" v="5781" actId="255"/>
          <ac:spMkLst>
            <pc:docMk/>
            <pc:sldMk cId="0" sldId="257"/>
            <ac:spMk id="66" creationId="{8AFDD0AF-5524-46F9-8BEA-A104141AF084}"/>
          </ac:spMkLst>
        </pc:spChg>
        <pc:spChg chg="mod">
          <ac:chgData name="Paree, Peter" userId="03e3bb69-26ec-44a3-85ed-6b2155b6768e" providerId="ADAL" clId="{0F178767-3D5B-40F6-9094-001334186AD3}" dt="2019-08-22T07:34:04.994" v="5782" actId="1076"/>
          <ac:spMkLst>
            <pc:docMk/>
            <pc:sldMk cId="0" sldId="257"/>
            <ac:spMk id="110" creationId="{00000000-0000-0000-0000-000000000000}"/>
          </ac:spMkLst>
        </pc:spChg>
        <pc:spChg chg="mod">
          <ac:chgData name="Paree, Peter" userId="03e3bb69-26ec-44a3-85ed-6b2155b6768e" providerId="ADAL" clId="{0F178767-3D5B-40F6-9094-001334186AD3}" dt="2019-08-22T07:34:21.020" v="5783" actId="1076"/>
          <ac:spMkLst>
            <pc:docMk/>
            <pc:sldMk cId="0" sldId="257"/>
            <ac:spMk id="111" creationId="{00000000-0000-0000-0000-000000000000}"/>
          </ac:spMkLst>
        </pc:spChg>
        <pc:spChg chg="mod">
          <ac:chgData name="Paree, Peter" userId="03e3bb69-26ec-44a3-85ed-6b2155b6768e" providerId="ADAL" clId="{0F178767-3D5B-40F6-9094-001334186AD3}" dt="2019-08-22T07:34:04.994" v="5782" actId="1076"/>
          <ac:spMkLst>
            <pc:docMk/>
            <pc:sldMk cId="0" sldId="257"/>
            <ac:spMk id="112" creationId="{00000000-0000-0000-0000-000000000000}"/>
          </ac:spMkLst>
        </pc:spChg>
        <pc:spChg chg="mod">
          <ac:chgData name="Paree, Peter" userId="03e3bb69-26ec-44a3-85ed-6b2155b6768e" providerId="ADAL" clId="{0F178767-3D5B-40F6-9094-001334186AD3}" dt="2019-08-22T07:34:04.994" v="5782" actId="1076"/>
          <ac:spMkLst>
            <pc:docMk/>
            <pc:sldMk cId="0" sldId="257"/>
            <ac:spMk id="113" creationId="{00000000-0000-0000-0000-000000000000}"/>
          </ac:spMkLst>
        </pc:spChg>
        <pc:spChg chg="mod">
          <ac:chgData name="Paree, Peter" userId="03e3bb69-26ec-44a3-85ed-6b2155b6768e" providerId="ADAL" clId="{0F178767-3D5B-40F6-9094-001334186AD3}" dt="2019-08-22T07:34:04.994" v="5782" actId="1076"/>
          <ac:spMkLst>
            <pc:docMk/>
            <pc:sldMk cId="0" sldId="257"/>
            <ac:spMk id="114" creationId="{00000000-0000-0000-0000-000000000000}"/>
          </ac:spMkLst>
        </pc:spChg>
        <pc:spChg chg="mod">
          <ac:chgData name="Paree, Peter" userId="03e3bb69-26ec-44a3-85ed-6b2155b6768e" providerId="ADAL" clId="{0F178767-3D5B-40F6-9094-001334186AD3}" dt="2019-08-22T07:34:04.994" v="5782" actId="1076"/>
          <ac:spMkLst>
            <pc:docMk/>
            <pc:sldMk cId="0" sldId="257"/>
            <ac:spMk id="115" creationId="{00000000-0000-0000-0000-000000000000}"/>
          </ac:spMkLst>
        </pc:spChg>
        <pc:spChg chg="mod">
          <ac:chgData name="Paree, Peter" userId="03e3bb69-26ec-44a3-85ed-6b2155b6768e" providerId="ADAL" clId="{0F178767-3D5B-40F6-9094-001334186AD3}" dt="2019-08-22T07:34:04.994" v="5782" actId="1076"/>
          <ac:spMkLst>
            <pc:docMk/>
            <pc:sldMk cId="0" sldId="257"/>
            <ac:spMk id="116" creationId="{00000000-0000-0000-0000-000000000000}"/>
          </ac:spMkLst>
        </pc:spChg>
        <pc:spChg chg="mod">
          <ac:chgData name="Paree, Peter" userId="03e3bb69-26ec-44a3-85ed-6b2155b6768e" providerId="ADAL" clId="{0F178767-3D5B-40F6-9094-001334186AD3}" dt="2019-08-22T07:34:55.953" v="5787" actId="20577"/>
          <ac:spMkLst>
            <pc:docMk/>
            <pc:sldMk cId="0" sldId="257"/>
            <ac:spMk id="117" creationId="{00000000-0000-0000-0000-000000000000}"/>
          </ac:spMkLst>
        </pc:spChg>
        <pc:spChg chg="mod">
          <ac:chgData name="Paree, Peter" userId="03e3bb69-26ec-44a3-85ed-6b2155b6768e" providerId="ADAL" clId="{0F178767-3D5B-40F6-9094-001334186AD3}" dt="2019-08-22T07:34:04.994" v="5782" actId="1076"/>
          <ac:spMkLst>
            <pc:docMk/>
            <pc:sldMk cId="0" sldId="257"/>
            <ac:spMk id="118" creationId="{00000000-0000-0000-0000-000000000000}"/>
          </ac:spMkLst>
        </pc:spChg>
        <pc:spChg chg="mod">
          <ac:chgData name="Paree, Peter" userId="03e3bb69-26ec-44a3-85ed-6b2155b6768e" providerId="ADAL" clId="{0F178767-3D5B-40F6-9094-001334186AD3}" dt="2019-08-22T07:34:04.994" v="5782" actId="1076"/>
          <ac:spMkLst>
            <pc:docMk/>
            <pc:sldMk cId="0" sldId="257"/>
            <ac:spMk id="119" creationId="{00000000-0000-0000-0000-000000000000}"/>
          </ac:spMkLst>
        </pc:spChg>
        <pc:spChg chg="mod">
          <ac:chgData name="Paree, Peter" userId="03e3bb69-26ec-44a3-85ed-6b2155b6768e" providerId="ADAL" clId="{0F178767-3D5B-40F6-9094-001334186AD3}" dt="2019-08-22T07:34:04.994" v="5782" actId="1076"/>
          <ac:spMkLst>
            <pc:docMk/>
            <pc:sldMk cId="0" sldId="257"/>
            <ac:spMk id="120" creationId="{00000000-0000-0000-0000-000000000000}"/>
          </ac:spMkLst>
        </pc:spChg>
        <pc:spChg chg="mod">
          <ac:chgData name="Paree, Peter" userId="03e3bb69-26ec-44a3-85ed-6b2155b6768e" providerId="ADAL" clId="{0F178767-3D5B-40F6-9094-001334186AD3}" dt="2019-08-22T07:34:04.994" v="5782" actId="1076"/>
          <ac:spMkLst>
            <pc:docMk/>
            <pc:sldMk cId="0" sldId="257"/>
            <ac:spMk id="121" creationId="{00000000-0000-0000-0000-000000000000}"/>
          </ac:spMkLst>
        </pc:spChg>
        <pc:spChg chg="mod">
          <ac:chgData name="Paree, Peter" userId="03e3bb69-26ec-44a3-85ed-6b2155b6768e" providerId="ADAL" clId="{0F178767-3D5B-40F6-9094-001334186AD3}" dt="2019-08-22T07:34:04.994" v="5782" actId="1076"/>
          <ac:spMkLst>
            <pc:docMk/>
            <pc:sldMk cId="0" sldId="257"/>
            <ac:spMk id="124" creationId="{00000000-0000-0000-0000-000000000000}"/>
          </ac:spMkLst>
        </pc:spChg>
        <pc:spChg chg="mod">
          <ac:chgData name="Paree, Peter" userId="03e3bb69-26ec-44a3-85ed-6b2155b6768e" providerId="ADAL" clId="{0F178767-3D5B-40F6-9094-001334186AD3}" dt="2019-08-22T07:34:04.994" v="5782" actId="1076"/>
          <ac:spMkLst>
            <pc:docMk/>
            <pc:sldMk cId="0" sldId="257"/>
            <ac:spMk id="125" creationId="{00000000-0000-0000-0000-000000000000}"/>
          </ac:spMkLst>
        </pc:spChg>
        <pc:spChg chg="mod">
          <ac:chgData name="Paree, Peter" userId="03e3bb69-26ec-44a3-85ed-6b2155b6768e" providerId="ADAL" clId="{0F178767-3D5B-40F6-9094-001334186AD3}" dt="2019-08-19T20:10:15.718" v="1373" actId="1076"/>
          <ac:spMkLst>
            <pc:docMk/>
            <pc:sldMk cId="0" sldId="257"/>
            <ac:spMk id="127" creationId="{00000000-0000-0000-0000-000000000000}"/>
          </ac:spMkLst>
        </pc:spChg>
        <pc:spChg chg="mod">
          <ac:chgData name="Paree, Peter" userId="03e3bb69-26ec-44a3-85ed-6b2155b6768e" providerId="ADAL" clId="{0F178767-3D5B-40F6-9094-001334186AD3}" dt="2019-08-19T20:21:04.202" v="1572" actId="207"/>
          <ac:spMkLst>
            <pc:docMk/>
            <pc:sldMk cId="0" sldId="257"/>
            <ac:spMk id="133" creationId="{00000000-0000-0000-0000-000000000000}"/>
          </ac:spMkLst>
        </pc:spChg>
        <pc:spChg chg="mod">
          <ac:chgData name="Paree, Peter" userId="03e3bb69-26ec-44a3-85ed-6b2155b6768e" providerId="ADAL" clId="{0F178767-3D5B-40F6-9094-001334186AD3}" dt="2019-08-22T06:51:46.011" v="4958" actId="1076"/>
          <ac:spMkLst>
            <pc:docMk/>
            <pc:sldMk cId="0" sldId="257"/>
            <ac:spMk id="138" creationId="{00000000-0000-0000-0000-000000000000}"/>
          </ac:spMkLst>
        </pc:spChg>
        <pc:spChg chg="mod">
          <ac:chgData name="Paree, Peter" userId="03e3bb69-26ec-44a3-85ed-6b2155b6768e" providerId="ADAL" clId="{0F178767-3D5B-40F6-9094-001334186AD3}" dt="2019-08-19T20:10:02.808" v="1370" actId="1076"/>
          <ac:spMkLst>
            <pc:docMk/>
            <pc:sldMk cId="0" sldId="257"/>
            <ac:spMk id="140" creationId="{00000000-0000-0000-0000-000000000000}"/>
          </ac:spMkLst>
        </pc:spChg>
        <pc:spChg chg="mod">
          <ac:chgData name="Paree, Peter" userId="03e3bb69-26ec-44a3-85ed-6b2155b6768e" providerId="ADAL" clId="{0F178767-3D5B-40F6-9094-001334186AD3}" dt="2019-08-19T20:10:10.765" v="1372" actId="1076"/>
          <ac:spMkLst>
            <pc:docMk/>
            <pc:sldMk cId="0" sldId="257"/>
            <ac:spMk id="141" creationId="{00000000-0000-0000-0000-000000000000}"/>
          </ac:spMkLst>
        </pc:spChg>
        <pc:spChg chg="mod">
          <ac:chgData name="Paree, Peter" userId="03e3bb69-26ec-44a3-85ed-6b2155b6768e" providerId="ADAL" clId="{0F178767-3D5B-40F6-9094-001334186AD3}" dt="2019-08-19T20:10:22.348" v="1374" actId="1076"/>
          <ac:spMkLst>
            <pc:docMk/>
            <pc:sldMk cId="0" sldId="257"/>
            <ac:spMk id="143" creationId="{00000000-0000-0000-0000-000000000000}"/>
          </ac:spMkLst>
        </pc:spChg>
        <pc:spChg chg="del">
          <ac:chgData name="Paree, Peter" userId="03e3bb69-26ec-44a3-85ed-6b2155b6768e" providerId="ADAL" clId="{0F178767-3D5B-40F6-9094-001334186AD3}" dt="2019-08-20T05:26:19.506" v="1818" actId="478"/>
          <ac:spMkLst>
            <pc:docMk/>
            <pc:sldMk cId="0" sldId="257"/>
            <ac:spMk id="146" creationId="{00000000-0000-0000-0000-000000000000}"/>
          </ac:spMkLst>
        </pc:spChg>
        <pc:spChg chg="mod">
          <ac:chgData name="Paree, Peter" userId="03e3bb69-26ec-44a3-85ed-6b2155b6768e" providerId="ADAL" clId="{0F178767-3D5B-40F6-9094-001334186AD3}" dt="2019-08-20T08:37:15.379" v="3469" actId="1076"/>
          <ac:spMkLst>
            <pc:docMk/>
            <pc:sldMk cId="0" sldId="257"/>
            <ac:spMk id="148" creationId="{00000000-0000-0000-0000-000000000000}"/>
          </ac:spMkLst>
        </pc:spChg>
        <pc:spChg chg="mod ord">
          <ac:chgData name="Paree, Peter" userId="03e3bb69-26ec-44a3-85ed-6b2155b6768e" providerId="ADAL" clId="{0F178767-3D5B-40F6-9094-001334186AD3}" dt="2019-08-20T09:06:20.686" v="3809" actId="166"/>
          <ac:spMkLst>
            <pc:docMk/>
            <pc:sldMk cId="0" sldId="257"/>
            <ac:spMk id="149" creationId="{00000000-0000-0000-0000-000000000000}"/>
          </ac:spMkLst>
        </pc:spChg>
        <pc:spChg chg="mod">
          <ac:chgData name="Paree, Peter" userId="03e3bb69-26ec-44a3-85ed-6b2155b6768e" providerId="ADAL" clId="{0F178767-3D5B-40F6-9094-001334186AD3}" dt="2019-08-20T06:14:45.632" v="2350"/>
          <ac:spMkLst>
            <pc:docMk/>
            <pc:sldMk cId="0" sldId="257"/>
            <ac:spMk id="150" creationId="{00000000-0000-0000-0000-000000000000}"/>
          </ac:spMkLst>
        </pc:spChg>
        <pc:spChg chg="del">
          <ac:chgData name="Paree, Peter" userId="03e3bb69-26ec-44a3-85ed-6b2155b6768e" providerId="ADAL" clId="{0F178767-3D5B-40F6-9094-001334186AD3}" dt="2019-08-20T08:38:16.817" v="3478" actId="478"/>
          <ac:spMkLst>
            <pc:docMk/>
            <pc:sldMk cId="0" sldId="257"/>
            <ac:spMk id="151" creationId="{00000000-0000-0000-0000-000000000000}"/>
          </ac:spMkLst>
        </pc:spChg>
        <pc:picChg chg="mod">
          <ac:chgData name="Paree, Peter" userId="03e3bb69-26ec-44a3-85ed-6b2155b6768e" providerId="ADAL" clId="{0F178767-3D5B-40F6-9094-001334186AD3}" dt="2019-08-22T06:52:10.155" v="4965" actId="1076"/>
          <ac:picMkLst>
            <pc:docMk/>
            <pc:sldMk cId="0" sldId="257"/>
            <ac:picMk id="109" creationId="{00000000-0000-0000-0000-000000000000}"/>
          </ac:picMkLst>
        </pc:picChg>
      </pc:sldChg>
      <pc:sldChg chg="addSp delSp modSp modNotes">
        <pc:chgData name="Paree, Peter" userId="03e3bb69-26ec-44a3-85ed-6b2155b6768e" providerId="ADAL" clId="{0F178767-3D5B-40F6-9094-001334186AD3}" dt="2019-08-24T08:52:53.228" v="5788"/>
        <pc:sldMkLst>
          <pc:docMk/>
          <pc:sldMk cId="0" sldId="258"/>
        </pc:sldMkLst>
        <pc:spChg chg="add del mod">
          <ac:chgData name="Paree, Peter" userId="03e3bb69-26ec-44a3-85ed-6b2155b6768e" providerId="ADAL" clId="{0F178767-3D5B-40F6-9094-001334186AD3}" dt="2019-08-20T05:38:18.486" v="1872" actId="478"/>
          <ac:spMkLst>
            <pc:docMk/>
            <pc:sldMk cId="0" sldId="258"/>
            <ac:spMk id="3" creationId="{A73B13A7-220B-4684-80A0-B5337040E0E3}"/>
          </ac:spMkLst>
        </pc:spChg>
        <pc:spChg chg="del">
          <ac:chgData name="Paree, Peter" userId="03e3bb69-26ec-44a3-85ed-6b2155b6768e" providerId="ADAL" clId="{0F178767-3D5B-40F6-9094-001334186AD3}" dt="2019-08-20T05:37:59.158" v="1869" actId="478"/>
          <ac:spMkLst>
            <pc:docMk/>
            <pc:sldMk cId="0" sldId="258"/>
            <ac:spMk id="7" creationId="{7E4B90FA-B1A2-4D43-91C2-CA33F26E8859}"/>
          </ac:spMkLst>
        </pc:spChg>
        <pc:spChg chg="del">
          <ac:chgData name="Paree, Peter" userId="03e3bb69-26ec-44a3-85ed-6b2155b6768e" providerId="ADAL" clId="{0F178767-3D5B-40F6-9094-001334186AD3}" dt="2019-08-20T05:37:56.146" v="1868" actId="478"/>
          <ac:spMkLst>
            <pc:docMk/>
            <pc:sldMk cId="0" sldId="258"/>
            <ac:spMk id="8" creationId="{C5F74BD9-B022-4626-B756-89B37284E8F8}"/>
          </ac:spMkLst>
        </pc:spChg>
        <pc:spChg chg="add mod">
          <ac:chgData name="Paree, Peter" userId="03e3bb69-26ec-44a3-85ed-6b2155b6768e" providerId="ADAL" clId="{0F178767-3D5B-40F6-9094-001334186AD3}" dt="2019-08-24T08:52:53.228" v="5788"/>
          <ac:spMkLst>
            <pc:docMk/>
            <pc:sldMk cId="0" sldId="258"/>
            <ac:spMk id="10" creationId="{C707D4C7-88A7-47CC-93C8-78EBB768BF14}"/>
          </ac:spMkLst>
        </pc:spChg>
        <pc:spChg chg="add">
          <ac:chgData name="Paree, Peter" userId="03e3bb69-26ec-44a3-85ed-6b2155b6768e" providerId="ADAL" clId="{0F178767-3D5B-40F6-9094-001334186AD3}" dt="2019-08-20T05:38:04.008" v="1871"/>
          <ac:spMkLst>
            <pc:docMk/>
            <pc:sldMk cId="0" sldId="258"/>
            <ac:spMk id="12" creationId="{A74AF279-E5CE-4EF7-A3E0-AC48623F8F26}"/>
          </ac:spMkLst>
        </pc:spChg>
        <pc:spChg chg="add">
          <ac:chgData name="Paree, Peter" userId="03e3bb69-26ec-44a3-85ed-6b2155b6768e" providerId="ADAL" clId="{0F178767-3D5B-40F6-9094-001334186AD3}" dt="2019-08-20T05:38:04.008" v="1871"/>
          <ac:spMkLst>
            <pc:docMk/>
            <pc:sldMk cId="0" sldId="258"/>
            <ac:spMk id="13" creationId="{7557C871-40CA-4CA6-99E5-88FF0A386D67}"/>
          </ac:spMkLst>
        </pc:spChg>
        <pc:spChg chg="add">
          <ac:chgData name="Paree, Peter" userId="03e3bb69-26ec-44a3-85ed-6b2155b6768e" providerId="ADAL" clId="{0F178767-3D5B-40F6-9094-001334186AD3}" dt="2019-08-20T05:38:04.008" v="1871"/>
          <ac:spMkLst>
            <pc:docMk/>
            <pc:sldMk cId="0" sldId="258"/>
            <ac:spMk id="14" creationId="{A267589A-9229-4983-A120-B40CFA68A9A2}"/>
          </ac:spMkLst>
        </pc:spChg>
        <pc:spChg chg="del mod">
          <ac:chgData name="Paree, Peter" userId="03e3bb69-26ec-44a3-85ed-6b2155b6768e" providerId="ADAL" clId="{0F178767-3D5B-40F6-9094-001334186AD3}" dt="2019-08-20T05:38:02.841" v="1870" actId="478"/>
          <ac:spMkLst>
            <pc:docMk/>
            <pc:sldMk cId="0" sldId="258"/>
            <ac:spMk id="159" creationId="{00000000-0000-0000-0000-000000000000}"/>
          </ac:spMkLst>
        </pc:spChg>
        <pc:picChg chg="add mod">
          <ac:chgData name="Paree, Peter" userId="03e3bb69-26ec-44a3-85ed-6b2155b6768e" providerId="ADAL" clId="{0F178767-3D5B-40F6-9094-001334186AD3}" dt="2019-08-20T05:38:40.791" v="1873" actId="1076"/>
          <ac:picMkLst>
            <pc:docMk/>
            <pc:sldMk cId="0" sldId="258"/>
            <ac:picMk id="9" creationId="{8DB43C47-ADFF-4F18-8E49-60FC05D0A828}"/>
          </ac:picMkLst>
        </pc:picChg>
      </pc:sldChg>
      <pc:sldChg chg="addSp modSp modNotes">
        <pc:chgData name="Paree, Peter" userId="03e3bb69-26ec-44a3-85ed-6b2155b6768e" providerId="ADAL" clId="{0F178767-3D5B-40F6-9094-001334186AD3}" dt="2019-08-20T09:17:57.304" v="3853"/>
        <pc:sldMkLst>
          <pc:docMk/>
          <pc:sldMk cId="0" sldId="259"/>
        </pc:sldMkLst>
        <pc:spChg chg="mod">
          <ac:chgData name="Paree, Peter" userId="03e3bb69-26ec-44a3-85ed-6b2155b6768e" providerId="ADAL" clId="{0F178767-3D5B-40F6-9094-001334186AD3}" dt="2019-08-20T05:37:41.582" v="1867" actId="1076"/>
          <ac:spMkLst>
            <pc:docMk/>
            <pc:sldMk cId="0" sldId="259"/>
            <ac:spMk id="6" creationId="{13751436-D5D3-42DF-8129-E70B521AD115}"/>
          </ac:spMkLst>
        </pc:spChg>
        <pc:spChg chg="mod">
          <ac:chgData name="Paree, Peter" userId="03e3bb69-26ec-44a3-85ed-6b2155b6768e" providerId="ADAL" clId="{0F178767-3D5B-40F6-9094-001334186AD3}" dt="2019-08-20T05:37:19.496" v="1864" actId="1076"/>
          <ac:spMkLst>
            <pc:docMk/>
            <pc:sldMk cId="0" sldId="259"/>
            <ac:spMk id="7" creationId="{CD4BF056-5DB7-43A3-84C2-13B6B47085A2}"/>
          </ac:spMkLst>
        </pc:spChg>
        <pc:spChg chg="mod">
          <ac:chgData name="Paree, Peter" userId="03e3bb69-26ec-44a3-85ed-6b2155b6768e" providerId="ADAL" clId="{0F178767-3D5B-40F6-9094-001334186AD3}" dt="2019-08-20T05:37:34.370" v="1866" actId="1076"/>
          <ac:spMkLst>
            <pc:docMk/>
            <pc:sldMk cId="0" sldId="259"/>
            <ac:spMk id="168" creationId="{00000000-0000-0000-0000-000000000000}"/>
          </ac:spMkLst>
        </pc:spChg>
        <pc:picChg chg="add mod">
          <ac:chgData name="Paree, Peter" userId="03e3bb69-26ec-44a3-85ed-6b2155b6768e" providerId="ADAL" clId="{0F178767-3D5B-40F6-9094-001334186AD3}" dt="2019-08-20T05:35:18.262" v="1859" actId="1076"/>
          <ac:picMkLst>
            <pc:docMk/>
            <pc:sldMk cId="0" sldId="259"/>
            <ac:picMk id="8" creationId="{783B11B3-3B3D-4EAB-A031-085B370DC407}"/>
          </ac:picMkLst>
        </pc:picChg>
      </pc:sldChg>
      <pc:sldChg chg="addSp modSp ord modNotes">
        <pc:chgData name="Paree, Peter" userId="03e3bb69-26ec-44a3-85ed-6b2155b6768e" providerId="ADAL" clId="{0F178767-3D5B-40F6-9094-001334186AD3}" dt="2019-08-20T09:17:57.304" v="3853"/>
        <pc:sldMkLst>
          <pc:docMk/>
          <pc:sldMk cId="0" sldId="260"/>
        </pc:sldMkLst>
        <pc:spChg chg="add mod">
          <ac:chgData name="Paree, Peter" userId="03e3bb69-26ec-44a3-85ed-6b2155b6768e" providerId="ADAL" clId="{0F178767-3D5B-40F6-9094-001334186AD3}" dt="2019-08-20T09:01:14.145" v="3785" actId="14100"/>
          <ac:spMkLst>
            <pc:docMk/>
            <pc:sldMk cId="0" sldId="260"/>
            <ac:spMk id="5" creationId="{D94C5AB0-7463-4D74-A8AE-253CE357C6E9}"/>
          </ac:spMkLst>
        </pc:spChg>
        <pc:spChg chg="add mod">
          <ac:chgData name="Paree, Peter" userId="03e3bb69-26ec-44a3-85ed-6b2155b6768e" providerId="ADAL" clId="{0F178767-3D5B-40F6-9094-001334186AD3}" dt="2019-08-19T19:04:21.945" v="554" actId="1076"/>
          <ac:spMkLst>
            <pc:docMk/>
            <pc:sldMk cId="0" sldId="260"/>
            <ac:spMk id="6" creationId="{A0C4B2C8-1DFE-4CD9-92B4-DC0D1A8A944A}"/>
          </ac:spMkLst>
        </pc:spChg>
        <pc:spChg chg="add mod">
          <ac:chgData name="Paree, Peter" userId="03e3bb69-26ec-44a3-85ed-6b2155b6768e" providerId="ADAL" clId="{0F178767-3D5B-40F6-9094-001334186AD3}" dt="2019-08-20T07:44:39.757" v="2942" actId="20577"/>
          <ac:spMkLst>
            <pc:docMk/>
            <pc:sldMk cId="0" sldId="260"/>
            <ac:spMk id="7" creationId="{5184440D-0F86-4F9A-AF33-9552227F3662}"/>
          </ac:spMkLst>
        </pc:spChg>
        <pc:spChg chg="mod">
          <ac:chgData name="Paree, Peter" userId="03e3bb69-26ec-44a3-85ed-6b2155b6768e" providerId="ADAL" clId="{0F178767-3D5B-40F6-9094-001334186AD3}" dt="2019-08-20T06:33:14.572" v="2531" actId="20577"/>
          <ac:spMkLst>
            <pc:docMk/>
            <pc:sldMk cId="0" sldId="260"/>
            <ac:spMk id="175" creationId="{00000000-0000-0000-0000-000000000000}"/>
          </ac:spMkLst>
        </pc:spChg>
        <pc:picChg chg="mod">
          <ac:chgData name="Paree, Peter" userId="03e3bb69-26ec-44a3-85ed-6b2155b6768e" providerId="ADAL" clId="{0F178767-3D5B-40F6-9094-001334186AD3}" dt="2019-08-20T06:33:22.371" v="2532" actId="14100"/>
          <ac:picMkLst>
            <pc:docMk/>
            <pc:sldMk cId="0" sldId="260"/>
            <ac:picMk id="176" creationId="{00000000-0000-0000-0000-000000000000}"/>
          </ac:picMkLst>
        </pc:picChg>
      </pc:sldChg>
      <pc:sldChg chg="modSp ord modNotes">
        <pc:chgData name="Paree, Peter" userId="03e3bb69-26ec-44a3-85ed-6b2155b6768e" providerId="ADAL" clId="{0F178767-3D5B-40F6-9094-001334186AD3}" dt="2019-08-20T09:17:57.304" v="3853"/>
        <pc:sldMkLst>
          <pc:docMk/>
          <pc:sldMk cId="0" sldId="261"/>
        </pc:sldMkLst>
        <pc:spChg chg="mod">
          <ac:chgData name="Paree, Peter" userId="03e3bb69-26ec-44a3-85ed-6b2155b6768e" providerId="ADAL" clId="{0F178767-3D5B-40F6-9094-001334186AD3}" dt="2019-08-20T06:34:17.034" v="2538" actId="20577"/>
          <ac:spMkLst>
            <pc:docMk/>
            <pc:sldMk cId="0" sldId="261"/>
            <ac:spMk id="182" creationId="{00000000-0000-0000-0000-000000000000}"/>
          </ac:spMkLst>
        </pc:spChg>
      </pc:sldChg>
      <pc:sldChg chg="addSp modSp ord modNotes">
        <pc:chgData name="Paree, Peter" userId="03e3bb69-26ec-44a3-85ed-6b2155b6768e" providerId="ADAL" clId="{0F178767-3D5B-40F6-9094-001334186AD3}" dt="2019-08-24T08:56:32.978" v="5796"/>
        <pc:sldMkLst>
          <pc:docMk/>
          <pc:sldMk cId="0" sldId="262"/>
        </pc:sldMkLst>
        <pc:spChg chg="add mod">
          <ac:chgData name="Paree, Peter" userId="03e3bb69-26ec-44a3-85ed-6b2155b6768e" providerId="ADAL" clId="{0F178767-3D5B-40F6-9094-001334186AD3}" dt="2019-08-24T08:56:32.978" v="5796"/>
          <ac:spMkLst>
            <pc:docMk/>
            <pc:sldMk cId="0" sldId="262"/>
            <ac:spMk id="2" creationId="{71A0D3C8-D8F9-4009-91AA-EDF74EEB320A}"/>
          </ac:spMkLst>
        </pc:spChg>
        <pc:spChg chg="add mod">
          <ac:chgData name="Paree, Peter" userId="03e3bb69-26ec-44a3-85ed-6b2155b6768e" providerId="ADAL" clId="{0F178767-3D5B-40F6-9094-001334186AD3}" dt="2019-08-19T18:31:43.817" v="132" actId="20577"/>
          <ac:spMkLst>
            <pc:docMk/>
            <pc:sldMk cId="0" sldId="262"/>
            <ac:spMk id="8" creationId="{E8D76217-1829-4DA0-95AF-4DA9556281EF}"/>
          </ac:spMkLst>
        </pc:spChg>
        <pc:spChg chg="add mod">
          <ac:chgData name="Paree, Peter" userId="03e3bb69-26ec-44a3-85ed-6b2155b6768e" providerId="ADAL" clId="{0F178767-3D5B-40F6-9094-001334186AD3}" dt="2019-08-19T18:31:05.173" v="119" actId="1076"/>
          <ac:spMkLst>
            <pc:docMk/>
            <pc:sldMk cId="0" sldId="262"/>
            <ac:spMk id="9" creationId="{BA3F9B4B-4C3A-479D-9758-C9493F695DAF}"/>
          </ac:spMkLst>
        </pc:spChg>
        <pc:spChg chg="mod">
          <ac:chgData name="Paree, Peter" userId="03e3bb69-26ec-44a3-85ed-6b2155b6768e" providerId="ADAL" clId="{0F178767-3D5B-40F6-9094-001334186AD3}" dt="2019-08-19T18:31:20.520" v="121" actId="255"/>
          <ac:spMkLst>
            <pc:docMk/>
            <pc:sldMk cId="0" sldId="262"/>
            <ac:spMk id="190" creationId="{00000000-0000-0000-0000-000000000000}"/>
          </ac:spMkLst>
        </pc:spChg>
        <pc:spChg chg="mod">
          <ac:chgData name="Paree, Peter" userId="03e3bb69-26ec-44a3-85ed-6b2155b6768e" providerId="ADAL" clId="{0F178767-3D5B-40F6-9094-001334186AD3}" dt="2019-08-19T19:46:54.682" v="1323" actId="404"/>
          <ac:spMkLst>
            <pc:docMk/>
            <pc:sldMk cId="0" sldId="262"/>
            <ac:spMk id="191" creationId="{00000000-0000-0000-0000-000000000000}"/>
          </ac:spMkLst>
        </pc:spChg>
      </pc:sldChg>
      <pc:sldChg chg="addSp delSp modSp ord modNotes">
        <pc:chgData name="Paree, Peter" userId="03e3bb69-26ec-44a3-85ed-6b2155b6768e" providerId="ADAL" clId="{0F178767-3D5B-40F6-9094-001334186AD3}" dt="2019-08-20T09:17:57.304" v="3853"/>
        <pc:sldMkLst>
          <pc:docMk/>
          <pc:sldMk cId="0" sldId="264"/>
        </pc:sldMkLst>
        <pc:spChg chg="add del mod">
          <ac:chgData name="Paree, Peter" userId="03e3bb69-26ec-44a3-85ed-6b2155b6768e" providerId="ADAL" clId="{0F178767-3D5B-40F6-9094-001334186AD3}" dt="2019-08-19T19:47:57.708" v="1325" actId="478"/>
          <ac:spMkLst>
            <pc:docMk/>
            <pc:sldMk cId="0" sldId="264"/>
            <ac:spMk id="3" creationId="{1CDD1091-51C6-49F8-B616-B80B59C2A208}"/>
          </ac:spMkLst>
        </pc:spChg>
        <pc:spChg chg="add">
          <ac:chgData name="Paree, Peter" userId="03e3bb69-26ec-44a3-85ed-6b2155b6768e" providerId="ADAL" clId="{0F178767-3D5B-40F6-9094-001334186AD3}" dt="2019-08-19T19:48:15.825" v="1326"/>
          <ac:spMkLst>
            <pc:docMk/>
            <pc:sldMk cId="0" sldId="264"/>
            <ac:spMk id="21" creationId="{784BFE0D-29E2-4E4D-975B-1B3A5E16AB86}"/>
          </ac:spMkLst>
        </pc:spChg>
        <pc:spChg chg="add">
          <ac:chgData name="Paree, Peter" userId="03e3bb69-26ec-44a3-85ed-6b2155b6768e" providerId="ADAL" clId="{0F178767-3D5B-40F6-9094-001334186AD3}" dt="2019-08-19T19:48:15.825" v="1326"/>
          <ac:spMkLst>
            <pc:docMk/>
            <pc:sldMk cId="0" sldId="264"/>
            <ac:spMk id="22" creationId="{BAED2595-7C8C-4F0E-8E1E-5FE34FF15CA3}"/>
          </ac:spMkLst>
        </pc:spChg>
        <pc:spChg chg="add">
          <ac:chgData name="Paree, Peter" userId="03e3bb69-26ec-44a3-85ed-6b2155b6768e" providerId="ADAL" clId="{0F178767-3D5B-40F6-9094-001334186AD3}" dt="2019-08-19T19:48:15.825" v="1326"/>
          <ac:spMkLst>
            <pc:docMk/>
            <pc:sldMk cId="0" sldId="264"/>
            <ac:spMk id="23" creationId="{5ACB2EC5-5027-407E-937D-79AB2AE1D5A2}"/>
          </ac:spMkLst>
        </pc:spChg>
        <pc:spChg chg="del">
          <ac:chgData name="Paree, Peter" userId="03e3bb69-26ec-44a3-85ed-6b2155b6768e" providerId="ADAL" clId="{0F178767-3D5B-40F6-9094-001334186AD3}" dt="2019-08-19T19:47:51.157" v="1324" actId="478"/>
          <ac:spMkLst>
            <pc:docMk/>
            <pc:sldMk cId="0" sldId="264"/>
            <ac:spMk id="210" creationId="{00000000-0000-0000-0000-000000000000}"/>
          </ac:spMkLst>
        </pc:spChg>
        <pc:spChg chg="mod">
          <ac:chgData name="Paree, Peter" userId="03e3bb69-26ec-44a3-85ed-6b2155b6768e" providerId="ADAL" clId="{0F178767-3D5B-40F6-9094-001334186AD3}" dt="2019-08-19T19:49:48.208" v="1340" actId="20577"/>
          <ac:spMkLst>
            <pc:docMk/>
            <pc:sldMk cId="0" sldId="264"/>
            <ac:spMk id="211" creationId="{00000000-0000-0000-0000-000000000000}"/>
          </ac:spMkLst>
        </pc:spChg>
        <pc:grpChg chg="mod">
          <ac:chgData name="Paree, Peter" userId="03e3bb69-26ec-44a3-85ed-6b2155b6768e" providerId="ADAL" clId="{0F178767-3D5B-40F6-9094-001334186AD3}" dt="2019-08-19T19:48:45.382" v="1328" actId="1076"/>
          <ac:grpSpMkLst>
            <pc:docMk/>
            <pc:sldMk cId="0" sldId="264"/>
            <ac:grpSpMk id="213" creationId="{00000000-0000-0000-0000-000000000000}"/>
          </ac:grpSpMkLst>
        </pc:grpChg>
      </pc:sldChg>
      <pc:sldChg chg="addSp modSp ord modNotes">
        <pc:chgData name="Paree, Peter" userId="03e3bb69-26ec-44a3-85ed-6b2155b6768e" providerId="ADAL" clId="{0F178767-3D5B-40F6-9094-001334186AD3}" dt="2019-08-20T09:17:57.304" v="3853"/>
        <pc:sldMkLst>
          <pc:docMk/>
          <pc:sldMk cId="0" sldId="265"/>
        </pc:sldMkLst>
        <pc:spChg chg="add mod">
          <ac:chgData name="Paree, Peter" userId="03e3bb69-26ec-44a3-85ed-6b2155b6768e" providerId="ADAL" clId="{0F178767-3D5B-40F6-9094-001334186AD3}" dt="2019-08-20T06:38:46.580" v="2582" actId="14100"/>
          <ac:spMkLst>
            <pc:docMk/>
            <pc:sldMk cId="0" sldId="265"/>
            <ac:spMk id="7" creationId="{5033F74D-D7A3-46C5-AA7D-41CD5AA64911}"/>
          </ac:spMkLst>
        </pc:spChg>
        <pc:spChg chg="add mod">
          <ac:chgData name="Paree, Peter" userId="03e3bb69-26ec-44a3-85ed-6b2155b6768e" providerId="ADAL" clId="{0F178767-3D5B-40F6-9094-001334186AD3}" dt="2019-08-20T09:10:48.609" v="3817" actId="14100"/>
          <ac:spMkLst>
            <pc:docMk/>
            <pc:sldMk cId="0" sldId="265"/>
            <ac:spMk id="8" creationId="{C8CA5FD1-5B7D-411A-BD62-5566CEA1CF62}"/>
          </ac:spMkLst>
        </pc:spChg>
        <pc:spChg chg="mod">
          <ac:chgData name="Paree, Peter" userId="03e3bb69-26ec-44a3-85ed-6b2155b6768e" providerId="ADAL" clId="{0F178767-3D5B-40F6-9094-001334186AD3}" dt="2019-08-20T06:39:20.346" v="2583" actId="6549"/>
          <ac:spMkLst>
            <pc:docMk/>
            <pc:sldMk cId="0" sldId="265"/>
            <ac:spMk id="231" creationId="{00000000-0000-0000-0000-000000000000}"/>
          </ac:spMkLst>
        </pc:spChg>
        <pc:spChg chg="mod">
          <ac:chgData name="Paree, Peter" userId="03e3bb69-26ec-44a3-85ed-6b2155b6768e" providerId="ADAL" clId="{0F178767-3D5B-40F6-9094-001334186AD3}" dt="2019-08-20T06:38:46.580" v="2582" actId="14100"/>
          <ac:spMkLst>
            <pc:docMk/>
            <pc:sldMk cId="0" sldId="265"/>
            <ac:spMk id="232" creationId="{00000000-0000-0000-0000-000000000000}"/>
          </ac:spMkLst>
        </pc:spChg>
        <pc:picChg chg="add">
          <ac:chgData name="Paree, Peter" userId="03e3bb69-26ec-44a3-85ed-6b2155b6768e" providerId="ADAL" clId="{0F178767-3D5B-40F6-9094-001334186AD3}" dt="2019-08-20T06:38:28.295" v="2580"/>
          <ac:picMkLst>
            <pc:docMk/>
            <pc:sldMk cId="0" sldId="265"/>
            <ac:picMk id="9" creationId="{D8DE4044-8954-41CE-82CA-EB47DA31F647}"/>
          </ac:picMkLst>
        </pc:picChg>
      </pc:sldChg>
      <pc:sldChg chg="addSp delSp modSp ord modNotes">
        <pc:chgData name="Paree, Peter" userId="03e3bb69-26ec-44a3-85ed-6b2155b6768e" providerId="ADAL" clId="{0F178767-3D5B-40F6-9094-001334186AD3}" dt="2019-08-20T09:17:57.304" v="3853"/>
        <pc:sldMkLst>
          <pc:docMk/>
          <pc:sldMk cId="0" sldId="266"/>
        </pc:sldMkLst>
        <pc:spChg chg="add">
          <ac:chgData name="Paree, Peter" userId="03e3bb69-26ec-44a3-85ed-6b2155b6768e" providerId="ADAL" clId="{0F178767-3D5B-40F6-9094-001334186AD3}" dt="2019-08-19T20:13:30.313" v="1376"/>
          <ac:spMkLst>
            <pc:docMk/>
            <pc:sldMk cId="0" sldId="266"/>
            <ac:spMk id="7" creationId="{2275C097-0BFE-498D-821C-5EE7A929BB0C}"/>
          </ac:spMkLst>
        </pc:spChg>
        <pc:spChg chg="add">
          <ac:chgData name="Paree, Peter" userId="03e3bb69-26ec-44a3-85ed-6b2155b6768e" providerId="ADAL" clId="{0F178767-3D5B-40F6-9094-001334186AD3}" dt="2019-08-19T20:13:30.313" v="1376"/>
          <ac:spMkLst>
            <pc:docMk/>
            <pc:sldMk cId="0" sldId="266"/>
            <ac:spMk id="8" creationId="{39B9F73D-0CF3-4729-8AF3-5B1C6146FEAB}"/>
          </ac:spMkLst>
        </pc:spChg>
        <pc:spChg chg="add mod">
          <ac:chgData name="Paree, Peter" userId="03e3bb69-26ec-44a3-85ed-6b2155b6768e" providerId="ADAL" clId="{0F178767-3D5B-40F6-9094-001334186AD3}" dt="2019-08-20T06:43:12.723" v="2654" actId="20577"/>
          <ac:spMkLst>
            <pc:docMk/>
            <pc:sldMk cId="0" sldId="266"/>
            <ac:spMk id="10" creationId="{53DEF0D3-AE51-4926-88E8-3DCC758CD3FB}"/>
          </ac:spMkLst>
        </pc:spChg>
        <pc:spChg chg="mod">
          <ac:chgData name="Paree, Peter" userId="03e3bb69-26ec-44a3-85ed-6b2155b6768e" providerId="ADAL" clId="{0F178767-3D5B-40F6-9094-001334186AD3}" dt="2019-08-19T20:13:53.774" v="1380" actId="14100"/>
          <ac:spMkLst>
            <pc:docMk/>
            <pc:sldMk cId="0" sldId="266"/>
            <ac:spMk id="240" creationId="{00000000-0000-0000-0000-000000000000}"/>
          </ac:spMkLst>
        </pc:spChg>
        <pc:picChg chg="add del">
          <ac:chgData name="Paree, Peter" userId="03e3bb69-26ec-44a3-85ed-6b2155b6768e" providerId="ADAL" clId="{0F178767-3D5B-40F6-9094-001334186AD3}" dt="2019-08-20T06:40:24.254" v="2586"/>
          <ac:picMkLst>
            <pc:docMk/>
            <pc:sldMk cId="0" sldId="266"/>
            <ac:picMk id="9" creationId="{53D882EA-37F6-4652-91C4-A21D80AC666B}"/>
          </ac:picMkLst>
        </pc:picChg>
        <pc:picChg chg="mod">
          <ac:chgData name="Paree, Peter" userId="03e3bb69-26ec-44a3-85ed-6b2155b6768e" providerId="ADAL" clId="{0F178767-3D5B-40F6-9094-001334186AD3}" dt="2019-08-20T06:40:05.134" v="2584" actId="1076"/>
          <ac:picMkLst>
            <pc:docMk/>
            <pc:sldMk cId="0" sldId="266"/>
            <ac:picMk id="243" creationId="{00000000-0000-0000-0000-000000000000}"/>
          </ac:picMkLst>
        </pc:picChg>
      </pc:sldChg>
      <pc:sldChg chg="addSp delSp modSp modNotes">
        <pc:chgData name="Paree, Peter" userId="03e3bb69-26ec-44a3-85ed-6b2155b6768e" providerId="ADAL" clId="{0F178767-3D5B-40F6-9094-001334186AD3}" dt="2019-08-24T08:54:10.680" v="5790"/>
        <pc:sldMkLst>
          <pc:docMk/>
          <pc:sldMk cId="0" sldId="267"/>
        </pc:sldMkLst>
        <pc:spChg chg="add mod">
          <ac:chgData name="Paree, Peter" userId="03e3bb69-26ec-44a3-85ed-6b2155b6768e" providerId="ADAL" clId="{0F178767-3D5B-40F6-9094-001334186AD3}" dt="2019-08-19T20:17:51.488" v="1423" actId="20577"/>
          <ac:spMkLst>
            <pc:docMk/>
            <pc:sldMk cId="0" sldId="267"/>
            <ac:spMk id="6" creationId="{F9DBEA73-6AA1-4F4E-88FA-896851A0EE33}"/>
          </ac:spMkLst>
        </pc:spChg>
        <pc:spChg chg="add">
          <ac:chgData name="Paree, Peter" userId="03e3bb69-26ec-44a3-85ed-6b2155b6768e" providerId="ADAL" clId="{0F178767-3D5B-40F6-9094-001334186AD3}" dt="2019-08-19T20:17:44.427" v="1405"/>
          <ac:spMkLst>
            <pc:docMk/>
            <pc:sldMk cId="0" sldId="267"/>
            <ac:spMk id="7" creationId="{38F3D7D2-801B-4279-81B3-5AF78AF6B05B}"/>
          </ac:spMkLst>
        </pc:spChg>
        <pc:spChg chg="add mod">
          <ac:chgData name="Paree, Peter" userId="03e3bb69-26ec-44a3-85ed-6b2155b6768e" providerId="ADAL" clId="{0F178767-3D5B-40F6-9094-001334186AD3}" dt="2019-08-24T08:54:10.680" v="5790"/>
          <ac:spMkLst>
            <pc:docMk/>
            <pc:sldMk cId="0" sldId="267"/>
            <ac:spMk id="8" creationId="{F034F3AB-F4CB-4A19-A052-03B88BC84933}"/>
          </ac:spMkLst>
        </pc:spChg>
        <pc:spChg chg="add mod ord">
          <ac:chgData name="Paree, Peter" userId="03e3bb69-26ec-44a3-85ed-6b2155b6768e" providerId="ADAL" clId="{0F178767-3D5B-40F6-9094-001334186AD3}" dt="2019-08-20T07:39:44.191" v="2787" actId="14100"/>
          <ac:spMkLst>
            <pc:docMk/>
            <pc:sldMk cId="0" sldId="267"/>
            <ac:spMk id="9" creationId="{B8D0EE15-7133-48A0-80BB-B161C38A5934}"/>
          </ac:spMkLst>
        </pc:spChg>
        <pc:spChg chg="mod">
          <ac:chgData name="Paree, Peter" userId="03e3bb69-26ec-44a3-85ed-6b2155b6768e" providerId="ADAL" clId="{0F178767-3D5B-40F6-9094-001334186AD3}" dt="2019-08-20T07:41:44.866" v="2874" actId="20577"/>
          <ac:spMkLst>
            <pc:docMk/>
            <pc:sldMk cId="0" sldId="267"/>
            <ac:spMk id="249" creationId="{00000000-0000-0000-0000-000000000000}"/>
          </ac:spMkLst>
        </pc:spChg>
        <pc:spChg chg="del">
          <ac:chgData name="Paree, Peter" userId="03e3bb69-26ec-44a3-85ed-6b2155b6768e" providerId="ADAL" clId="{0F178767-3D5B-40F6-9094-001334186AD3}" dt="2019-08-20T06:44:43.204" v="2669" actId="478"/>
          <ac:spMkLst>
            <pc:docMk/>
            <pc:sldMk cId="0" sldId="267"/>
            <ac:spMk id="252" creationId="{00000000-0000-0000-0000-000000000000}"/>
          </ac:spMkLst>
        </pc:spChg>
        <pc:picChg chg="add mod ord">
          <ac:chgData name="Paree, Peter" userId="03e3bb69-26ec-44a3-85ed-6b2155b6768e" providerId="ADAL" clId="{0F178767-3D5B-40F6-9094-001334186AD3}" dt="2019-08-20T07:38:02.729" v="2778" actId="167"/>
          <ac:picMkLst>
            <pc:docMk/>
            <pc:sldMk cId="0" sldId="267"/>
            <ac:picMk id="10" creationId="{575923A2-AF74-4385-A08D-D2DFB27DDBFC}"/>
          </ac:picMkLst>
        </pc:picChg>
        <pc:picChg chg="add mod ord">
          <ac:chgData name="Paree, Peter" userId="03e3bb69-26ec-44a3-85ed-6b2155b6768e" providerId="ADAL" clId="{0F178767-3D5B-40F6-9094-001334186AD3}" dt="2019-08-20T07:38:23.530" v="2781" actId="1076"/>
          <ac:picMkLst>
            <pc:docMk/>
            <pc:sldMk cId="0" sldId="267"/>
            <ac:picMk id="11" creationId="{F90965FB-C256-4733-A480-EC1F71D2A03E}"/>
          </ac:picMkLst>
        </pc:picChg>
        <pc:picChg chg="add mod">
          <ac:chgData name="Paree, Peter" userId="03e3bb69-26ec-44a3-85ed-6b2155b6768e" providerId="ADAL" clId="{0F178767-3D5B-40F6-9094-001334186AD3}" dt="2019-08-20T07:37:25.511" v="2774" actId="1076"/>
          <ac:picMkLst>
            <pc:docMk/>
            <pc:sldMk cId="0" sldId="267"/>
            <ac:picMk id="12" creationId="{A4DEC3C6-0F06-4ECA-8A06-A7BCE12194B2}"/>
          </ac:picMkLst>
        </pc:picChg>
        <pc:picChg chg="add mod">
          <ac:chgData name="Paree, Peter" userId="03e3bb69-26ec-44a3-85ed-6b2155b6768e" providerId="ADAL" clId="{0F178767-3D5B-40F6-9094-001334186AD3}" dt="2019-08-20T07:41:00.698" v="2815" actId="1076"/>
          <ac:picMkLst>
            <pc:docMk/>
            <pc:sldMk cId="0" sldId="267"/>
            <ac:picMk id="13" creationId="{D19D0183-94BB-4B5B-9770-14C1DEFFC37A}"/>
          </ac:picMkLst>
        </pc:picChg>
      </pc:sldChg>
      <pc:sldChg chg="addSp modSp ord modNotes">
        <pc:chgData name="Paree, Peter" userId="03e3bb69-26ec-44a3-85ed-6b2155b6768e" providerId="ADAL" clId="{0F178767-3D5B-40F6-9094-001334186AD3}" dt="2019-08-20T09:20:47.061" v="3854"/>
        <pc:sldMkLst>
          <pc:docMk/>
          <pc:sldMk cId="0" sldId="268"/>
        </pc:sldMkLst>
        <pc:spChg chg="add">
          <ac:chgData name="Paree, Peter" userId="03e3bb69-26ec-44a3-85ed-6b2155b6768e" providerId="ADAL" clId="{0F178767-3D5B-40F6-9094-001334186AD3}" dt="2019-08-19T18:32:21.851" v="133"/>
          <ac:spMkLst>
            <pc:docMk/>
            <pc:sldMk cId="0" sldId="268"/>
            <ac:spMk id="7" creationId="{2836CBF0-9B14-4FCC-BFDA-7FD497FD625F}"/>
          </ac:spMkLst>
        </pc:spChg>
        <pc:spChg chg="add">
          <ac:chgData name="Paree, Peter" userId="03e3bb69-26ec-44a3-85ed-6b2155b6768e" providerId="ADAL" clId="{0F178767-3D5B-40F6-9094-001334186AD3}" dt="2019-08-19T18:32:21.851" v="133"/>
          <ac:spMkLst>
            <pc:docMk/>
            <pc:sldMk cId="0" sldId="268"/>
            <ac:spMk id="8" creationId="{078E8570-F7D8-4857-A5E9-859A547C36C6}"/>
          </ac:spMkLst>
        </pc:spChg>
        <pc:spChg chg="mod">
          <ac:chgData name="Paree, Peter" userId="03e3bb69-26ec-44a3-85ed-6b2155b6768e" providerId="ADAL" clId="{0F178767-3D5B-40F6-9094-001334186AD3}" dt="2019-08-19T19:59:44.280" v="1365" actId="20577"/>
          <ac:spMkLst>
            <pc:docMk/>
            <pc:sldMk cId="0" sldId="268"/>
            <ac:spMk id="258" creationId="{00000000-0000-0000-0000-000000000000}"/>
          </ac:spMkLst>
        </pc:spChg>
        <pc:spChg chg="mod">
          <ac:chgData name="Paree, Peter" userId="03e3bb69-26ec-44a3-85ed-6b2155b6768e" providerId="ADAL" clId="{0F178767-3D5B-40F6-9094-001334186AD3}" dt="2019-08-19T18:33:04.570" v="170" actId="20577"/>
          <ac:spMkLst>
            <pc:docMk/>
            <pc:sldMk cId="0" sldId="268"/>
            <ac:spMk id="259" creationId="{00000000-0000-0000-0000-000000000000}"/>
          </ac:spMkLst>
        </pc:spChg>
      </pc:sldChg>
      <pc:sldChg chg="ord modNotes">
        <pc:chgData name="Paree, Peter" userId="03e3bb69-26ec-44a3-85ed-6b2155b6768e" providerId="ADAL" clId="{0F178767-3D5B-40F6-9094-001334186AD3}" dt="2019-08-20T09:17:57.304" v="3853"/>
        <pc:sldMkLst>
          <pc:docMk/>
          <pc:sldMk cId="0" sldId="269"/>
        </pc:sldMkLst>
      </pc:sldChg>
      <pc:sldChg chg="addSp modSp ord modNotes">
        <pc:chgData name="Paree, Peter" userId="03e3bb69-26ec-44a3-85ed-6b2155b6768e" providerId="ADAL" clId="{0F178767-3D5B-40F6-9094-001334186AD3}" dt="2019-08-24T08:56:02.338" v="5795"/>
        <pc:sldMkLst>
          <pc:docMk/>
          <pc:sldMk cId="0" sldId="270"/>
        </pc:sldMkLst>
        <pc:spChg chg="add mod">
          <ac:chgData name="Paree, Peter" userId="03e3bb69-26ec-44a3-85ed-6b2155b6768e" providerId="ADAL" clId="{0F178767-3D5B-40F6-9094-001334186AD3}" dt="2019-08-19T18:29:48.593" v="116" actId="20577"/>
          <ac:spMkLst>
            <pc:docMk/>
            <pc:sldMk cId="0" sldId="270"/>
            <ac:spMk id="8" creationId="{7187AB3D-DD9D-492F-B7EC-93FC2BCAE6FB}"/>
          </ac:spMkLst>
        </pc:spChg>
        <pc:spChg chg="add mod">
          <ac:chgData name="Paree, Peter" userId="03e3bb69-26ec-44a3-85ed-6b2155b6768e" providerId="ADAL" clId="{0F178767-3D5B-40F6-9094-001334186AD3}" dt="2019-08-19T18:29:35.091" v="103" actId="1076"/>
          <ac:spMkLst>
            <pc:docMk/>
            <pc:sldMk cId="0" sldId="270"/>
            <ac:spMk id="9" creationId="{4AFC5155-2ED6-4007-AB30-1DC7B46144D1}"/>
          </ac:spMkLst>
        </pc:spChg>
        <pc:spChg chg="add mod">
          <ac:chgData name="Paree, Peter" userId="03e3bb69-26ec-44a3-85ed-6b2155b6768e" providerId="ADAL" clId="{0F178767-3D5B-40F6-9094-001334186AD3}" dt="2019-08-24T08:56:02.338" v="5795"/>
          <ac:spMkLst>
            <pc:docMk/>
            <pc:sldMk cId="0" sldId="270"/>
            <ac:spMk id="10" creationId="{E14EA5C2-39B4-4B1D-A0E4-1FB871469F90}"/>
          </ac:spMkLst>
        </pc:spChg>
        <pc:spChg chg="mod">
          <ac:chgData name="Paree, Peter" userId="03e3bb69-26ec-44a3-85ed-6b2155b6768e" providerId="ADAL" clId="{0F178767-3D5B-40F6-9094-001334186AD3}" dt="2019-08-19T18:29:57.069" v="117" actId="1076"/>
          <ac:spMkLst>
            <pc:docMk/>
            <pc:sldMk cId="0" sldId="270"/>
            <ac:spMk id="276" creationId="{00000000-0000-0000-0000-000000000000}"/>
          </ac:spMkLst>
        </pc:spChg>
        <pc:picChg chg="mod">
          <ac:chgData name="Paree, Peter" userId="03e3bb69-26ec-44a3-85ed-6b2155b6768e" providerId="ADAL" clId="{0F178767-3D5B-40F6-9094-001334186AD3}" dt="2019-08-20T08:48:04.098" v="3714" actId="1076"/>
          <ac:picMkLst>
            <pc:docMk/>
            <pc:sldMk cId="0" sldId="270"/>
            <ac:picMk id="279" creationId="{00000000-0000-0000-0000-000000000000}"/>
          </ac:picMkLst>
        </pc:picChg>
      </pc:sldChg>
      <pc:sldChg chg="addSp modSp ord modNotes">
        <pc:chgData name="Paree, Peter" userId="03e3bb69-26ec-44a3-85ed-6b2155b6768e" providerId="ADAL" clId="{0F178767-3D5B-40F6-9094-001334186AD3}" dt="2019-08-20T09:17:57.304" v="3853"/>
        <pc:sldMkLst>
          <pc:docMk/>
          <pc:sldMk cId="0" sldId="271"/>
        </pc:sldMkLst>
        <pc:spChg chg="add">
          <ac:chgData name="Paree, Peter" userId="03e3bb69-26ec-44a3-85ed-6b2155b6768e" providerId="ADAL" clId="{0F178767-3D5B-40F6-9094-001334186AD3}" dt="2019-08-19T20:19:24.543" v="1508"/>
          <ac:spMkLst>
            <pc:docMk/>
            <pc:sldMk cId="0" sldId="271"/>
            <ac:spMk id="7" creationId="{723E3BCD-5082-424D-B9FC-52CD729AAEBF}"/>
          </ac:spMkLst>
        </pc:spChg>
        <pc:spChg chg="add">
          <ac:chgData name="Paree, Peter" userId="03e3bb69-26ec-44a3-85ed-6b2155b6768e" providerId="ADAL" clId="{0F178767-3D5B-40F6-9094-001334186AD3}" dt="2019-08-19T20:19:24.543" v="1508"/>
          <ac:spMkLst>
            <pc:docMk/>
            <pc:sldMk cId="0" sldId="271"/>
            <ac:spMk id="8" creationId="{2BA9E209-82F1-4D19-9387-E89D7167B3EA}"/>
          </ac:spMkLst>
        </pc:spChg>
        <pc:spChg chg="mod">
          <ac:chgData name="Paree, Peter" userId="03e3bb69-26ec-44a3-85ed-6b2155b6768e" providerId="ADAL" clId="{0F178767-3D5B-40F6-9094-001334186AD3}" dt="2019-08-19T20:20:05.830" v="1571" actId="6549"/>
          <ac:spMkLst>
            <pc:docMk/>
            <pc:sldMk cId="0" sldId="271"/>
            <ac:spMk id="287" creationId="{00000000-0000-0000-0000-000000000000}"/>
          </ac:spMkLst>
        </pc:spChg>
      </pc:sldChg>
      <pc:sldChg chg="addSp modSp ord modNotes">
        <pc:chgData name="Paree, Peter" userId="03e3bb69-26ec-44a3-85ed-6b2155b6768e" providerId="ADAL" clId="{0F178767-3D5B-40F6-9094-001334186AD3}" dt="2019-08-20T09:17:57.304" v="3853"/>
        <pc:sldMkLst>
          <pc:docMk/>
          <pc:sldMk cId="0" sldId="272"/>
        </pc:sldMkLst>
        <pc:spChg chg="add mod">
          <ac:chgData name="Paree, Peter" userId="03e3bb69-26ec-44a3-85ed-6b2155b6768e" providerId="ADAL" clId="{0F178767-3D5B-40F6-9094-001334186AD3}" dt="2019-08-19T20:21:49.532" v="1594" actId="20577"/>
          <ac:spMkLst>
            <pc:docMk/>
            <pc:sldMk cId="0" sldId="272"/>
            <ac:spMk id="12" creationId="{9832D4DD-8AF1-4EA6-92CF-4DAE766CF5FA}"/>
          </ac:spMkLst>
        </pc:spChg>
        <pc:spChg chg="add">
          <ac:chgData name="Paree, Peter" userId="03e3bb69-26ec-44a3-85ed-6b2155b6768e" providerId="ADAL" clId="{0F178767-3D5B-40F6-9094-001334186AD3}" dt="2019-08-19T20:21:41.119" v="1573"/>
          <ac:spMkLst>
            <pc:docMk/>
            <pc:sldMk cId="0" sldId="272"/>
            <ac:spMk id="13" creationId="{52936776-9D9C-49B8-8356-40D38FB745C8}"/>
          </ac:spMkLst>
        </pc:spChg>
        <pc:spChg chg="mod">
          <ac:chgData name="Paree, Peter" userId="03e3bb69-26ec-44a3-85ed-6b2155b6768e" providerId="ADAL" clId="{0F178767-3D5B-40F6-9094-001334186AD3}" dt="2019-08-19T20:21:54.660" v="1595" actId="1076"/>
          <ac:spMkLst>
            <pc:docMk/>
            <pc:sldMk cId="0" sldId="272"/>
            <ac:spMk id="298" creationId="{00000000-0000-0000-0000-000000000000}"/>
          </ac:spMkLst>
        </pc:spChg>
        <pc:picChg chg="mod">
          <ac:chgData name="Paree, Peter" userId="03e3bb69-26ec-44a3-85ed-6b2155b6768e" providerId="ADAL" clId="{0F178767-3D5B-40F6-9094-001334186AD3}" dt="2019-08-19T20:22:13.184" v="1598" actId="1076"/>
          <ac:picMkLst>
            <pc:docMk/>
            <pc:sldMk cId="0" sldId="272"/>
            <ac:picMk id="10" creationId="{D215CE07-963C-4404-AC91-386683577F8B}"/>
          </ac:picMkLst>
        </pc:picChg>
        <pc:picChg chg="mod">
          <ac:chgData name="Paree, Peter" userId="03e3bb69-26ec-44a3-85ed-6b2155b6768e" providerId="ADAL" clId="{0F178767-3D5B-40F6-9094-001334186AD3}" dt="2019-08-19T20:22:18.978" v="1599" actId="1076"/>
          <ac:picMkLst>
            <pc:docMk/>
            <pc:sldMk cId="0" sldId="272"/>
            <ac:picMk id="11" creationId="{63BAF87D-1A5A-4434-A542-BB1A64DB1156}"/>
          </ac:picMkLst>
        </pc:picChg>
      </pc:sldChg>
      <pc:sldChg chg="ord modNotes">
        <pc:chgData name="Paree, Peter" userId="03e3bb69-26ec-44a3-85ed-6b2155b6768e" providerId="ADAL" clId="{0F178767-3D5B-40F6-9094-001334186AD3}" dt="2019-08-20T09:17:57.304" v="3853"/>
        <pc:sldMkLst>
          <pc:docMk/>
          <pc:sldMk cId="0" sldId="273"/>
        </pc:sldMkLst>
      </pc:sldChg>
      <pc:sldChg chg="addSp modSp modNotes">
        <pc:chgData name="Paree, Peter" userId="03e3bb69-26ec-44a3-85ed-6b2155b6768e" providerId="ADAL" clId="{0F178767-3D5B-40F6-9094-001334186AD3}" dt="2019-08-24T08:54:35.033" v="5791"/>
        <pc:sldMkLst>
          <pc:docMk/>
          <pc:sldMk cId="0" sldId="274"/>
        </pc:sldMkLst>
        <pc:spChg chg="add mod">
          <ac:chgData name="Paree, Peter" userId="03e3bb69-26ec-44a3-85ed-6b2155b6768e" providerId="ADAL" clId="{0F178767-3D5B-40F6-9094-001334186AD3}" dt="2019-08-24T08:54:35.033" v="5791"/>
          <ac:spMkLst>
            <pc:docMk/>
            <pc:sldMk cId="0" sldId="274"/>
            <ac:spMk id="17" creationId="{1734C55D-298F-40E5-BB3A-C3AC9A9FF176}"/>
          </ac:spMkLst>
        </pc:spChg>
        <pc:spChg chg="mod">
          <ac:chgData name="Paree, Peter" userId="03e3bb69-26ec-44a3-85ed-6b2155b6768e" providerId="ADAL" clId="{0F178767-3D5B-40F6-9094-001334186AD3}" dt="2019-08-20T06:19:01.372" v="2363" actId="1076"/>
          <ac:spMkLst>
            <pc:docMk/>
            <pc:sldMk cId="0" sldId="274"/>
            <ac:spMk id="331" creationId="{00000000-0000-0000-0000-000000000000}"/>
          </ac:spMkLst>
        </pc:spChg>
      </pc:sldChg>
      <pc:sldChg chg="addSp delSp modSp modNotes">
        <pc:chgData name="Paree, Peter" userId="03e3bb69-26ec-44a3-85ed-6b2155b6768e" providerId="ADAL" clId="{0F178767-3D5B-40F6-9094-001334186AD3}" dt="2019-08-24T08:54:51.065" v="5792"/>
        <pc:sldMkLst>
          <pc:docMk/>
          <pc:sldMk cId="0" sldId="275"/>
        </pc:sldMkLst>
        <pc:spChg chg="add">
          <ac:chgData name="Paree, Peter" userId="03e3bb69-26ec-44a3-85ed-6b2155b6768e" providerId="ADAL" clId="{0F178767-3D5B-40F6-9094-001334186AD3}" dt="2019-08-20T06:22:08.055" v="2403"/>
          <ac:spMkLst>
            <pc:docMk/>
            <pc:sldMk cId="0" sldId="275"/>
            <ac:spMk id="21" creationId="{5AAE23A6-A44D-4564-8291-DA7B5EACC705}"/>
          </ac:spMkLst>
        </pc:spChg>
        <pc:spChg chg="add mod">
          <ac:chgData name="Paree, Peter" userId="03e3bb69-26ec-44a3-85ed-6b2155b6768e" providerId="ADAL" clId="{0F178767-3D5B-40F6-9094-001334186AD3}" dt="2019-08-24T08:54:51.065" v="5792"/>
          <ac:spMkLst>
            <pc:docMk/>
            <pc:sldMk cId="0" sldId="275"/>
            <ac:spMk id="22" creationId="{7447781A-8C1A-44F6-B64D-5DAA73C54FD0}"/>
          </ac:spMkLst>
        </pc:spChg>
        <pc:spChg chg="del">
          <ac:chgData name="Paree, Peter" userId="03e3bb69-26ec-44a3-85ed-6b2155b6768e" providerId="ADAL" clId="{0F178767-3D5B-40F6-9094-001334186AD3}" dt="2019-08-20T06:22:07.217" v="2402" actId="478"/>
          <ac:spMkLst>
            <pc:docMk/>
            <pc:sldMk cId="0" sldId="275"/>
            <ac:spMk id="340" creationId="{00000000-0000-0000-0000-000000000000}"/>
          </ac:spMkLst>
        </pc:spChg>
      </pc:sldChg>
      <pc:sldChg chg="addSp delSp modSp modNotes">
        <pc:chgData name="Paree, Peter" userId="03e3bb69-26ec-44a3-85ed-6b2155b6768e" providerId="ADAL" clId="{0F178767-3D5B-40F6-9094-001334186AD3}" dt="2019-08-24T08:55:11.968" v="5793"/>
        <pc:sldMkLst>
          <pc:docMk/>
          <pc:sldMk cId="0" sldId="276"/>
        </pc:sldMkLst>
        <pc:spChg chg="add">
          <ac:chgData name="Paree, Peter" userId="03e3bb69-26ec-44a3-85ed-6b2155b6768e" providerId="ADAL" clId="{0F178767-3D5B-40F6-9094-001334186AD3}" dt="2019-08-20T06:22:15.099" v="2405"/>
          <ac:spMkLst>
            <pc:docMk/>
            <pc:sldMk cId="0" sldId="276"/>
            <ac:spMk id="19" creationId="{8B857804-22B3-4F3F-A0D7-E258FBB0A2CE}"/>
          </ac:spMkLst>
        </pc:spChg>
        <pc:spChg chg="add mod">
          <ac:chgData name="Paree, Peter" userId="03e3bb69-26ec-44a3-85ed-6b2155b6768e" providerId="ADAL" clId="{0F178767-3D5B-40F6-9094-001334186AD3}" dt="2019-08-24T08:55:11.968" v="5793"/>
          <ac:spMkLst>
            <pc:docMk/>
            <pc:sldMk cId="0" sldId="276"/>
            <ac:spMk id="20" creationId="{F4B5ED38-D29D-4FD7-A153-9452643991BD}"/>
          </ac:spMkLst>
        </pc:spChg>
        <pc:spChg chg="del">
          <ac:chgData name="Paree, Peter" userId="03e3bb69-26ec-44a3-85ed-6b2155b6768e" providerId="ADAL" clId="{0F178767-3D5B-40F6-9094-001334186AD3}" dt="2019-08-20T06:22:14.059" v="2404" actId="478"/>
          <ac:spMkLst>
            <pc:docMk/>
            <pc:sldMk cId="0" sldId="276"/>
            <ac:spMk id="373" creationId="{00000000-0000-0000-0000-000000000000}"/>
          </ac:spMkLst>
        </pc:spChg>
      </pc:sldChg>
      <pc:sldChg chg="addSp modSp modNotes">
        <pc:chgData name="Paree, Peter" userId="03e3bb69-26ec-44a3-85ed-6b2155b6768e" providerId="ADAL" clId="{0F178767-3D5B-40F6-9094-001334186AD3}" dt="2019-08-20T09:17:57.304" v="3853"/>
        <pc:sldMkLst>
          <pc:docMk/>
          <pc:sldMk cId="0" sldId="277"/>
        </pc:sldMkLst>
        <pc:spChg chg="add mod">
          <ac:chgData name="Paree, Peter" userId="03e3bb69-26ec-44a3-85ed-6b2155b6768e" providerId="ADAL" clId="{0F178767-3D5B-40F6-9094-001334186AD3}" dt="2019-08-19T19:45:14.124" v="1317" actId="6549"/>
          <ac:spMkLst>
            <pc:docMk/>
            <pc:sldMk cId="0" sldId="277"/>
            <ac:spMk id="8" creationId="{296E7534-4355-417F-AEA1-1EF699E3A316}"/>
          </ac:spMkLst>
        </pc:spChg>
        <pc:spChg chg="add">
          <ac:chgData name="Paree, Peter" userId="03e3bb69-26ec-44a3-85ed-6b2155b6768e" providerId="ADAL" clId="{0F178767-3D5B-40F6-9094-001334186AD3}" dt="2019-08-19T19:44:12.287" v="1309"/>
          <ac:spMkLst>
            <pc:docMk/>
            <pc:sldMk cId="0" sldId="277"/>
            <ac:spMk id="9" creationId="{467F9F60-08F3-4F85-812D-153655EACCFC}"/>
          </ac:spMkLst>
        </pc:spChg>
        <pc:spChg chg="mod">
          <ac:chgData name="Paree, Peter" userId="03e3bb69-26ec-44a3-85ed-6b2155b6768e" providerId="ADAL" clId="{0F178767-3D5B-40F6-9094-001334186AD3}" dt="2019-08-20T06:21:49.806" v="2401" actId="20577"/>
          <ac:spMkLst>
            <pc:docMk/>
            <pc:sldMk cId="0" sldId="277"/>
            <ac:spMk id="379" creationId="{00000000-0000-0000-0000-000000000000}"/>
          </ac:spMkLst>
        </pc:spChg>
        <pc:spChg chg="mod">
          <ac:chgData name="Paree, Peter" userId="03e3bb69-26ec-44a3-85ed-6b2155b6768e" providerId="ADAL" clId="{0F178767-3D5B-40F6-9094-001334186AD3}" dt="2019-08-20T06:21:25.384" v="2385" actId="1076"/>
          <ac:spMkLst>
            <pc:docMk/>
            <pc:sldMk cId="0" sldId="277"/>
            <ac:spMk id="381" creationId="{00000000-0000-0000-0000-000000000000}"/>
          </ac:spMkLst>
        </pc:spChg>
        <pc:spChg chg="mod">
          <ac:chgData name="Paree, Peter" userId="03e3bb69-26ec-44a3-85ed-6b2155b6768e" providerId="ADAL" clId="{0F178767-3D5B-40F6-9094-001334186AD3}" dt="2019-08-20T06:21:29.207" v="2386" actId="1076"/>
          <ac:spMkLst>
            <pc:docMk/>
            <pc:sldMk cId="0" sldId="277"/>
            <ac:spMk id="382" creationId="{00000000-0000-0000-0000-000000000000}"/>
          </ac:spMkLst>
        </pc:spChg>
        <pc:picChg chg="add mod">
          <ac:chgData name="Paree, Peter" userId="03e3bb69-26ec-44a3-85ed-6b2155b6768e" providerId="ADAL" clId="{0F178767-3D5B-40F6-9094-001334186AD3}" dt="2019-08-20T06:21:33.756" v="2387" actId="1076"/>
          <ac:picMkLst>
            <pc:docMk/>
            <pc:sldMk cId="0" sldId="277"/>
            <ac:picMk id="2" creationId="{F327008B-4E6C-41E5-A88C-B6F70C2C35B2}"/>
          </ac:picMkLst>
        </pc:picChg>
      </pc:sldChg>
      <pc:sldChg chg="modSp modNotes">
        <pc:chgData name="Paree, Peter" userId="03e3bb69-26ec-44a3-85ed-6b2155b6768e" providerId="ADAL" clId="{0F178767-3D5B-40F6-9094-001334186AD3}" dt="2019-08-20T09:17:57.304" v="3853"/>
        <pc:sldMkLst>
          <pc:docMk/>
          <pc:sldMk cId="0" sldId="278"/>
        </pc:sldMkLst>
        <pc:spChg chg="mod">
          <ac:chgData name="Paree, Peter" userId="03e3bb69-26ec-44a3-85ed-6b2155b6768e" providerId="ADAL" clId="{0F178767-3D5B-40F6-9094-001334186AD3}" dt="2019-08-20T06:23:25.462" v="2438" actId="20577"/>
          <ac:spMkLst>
            <pc:docMk/>
            <pc:sldMk cId="0" sldId="278"/>
            <ac:spMk id="389" creationId="{00000000-0000-0000-0000-000000000000}"/>
          </ac:spMkLst>
        </pc:spChg>
      </pc:sldChg>
      <pc:sldChg chg="addSp modSp ord modNotes">
        <pc:chgData name="Paree, Peter" userId="03e3bb69-26ec-44a3-85ed-6b2155b6768e" providerId="ADAL" clId="{0F178767-3D5B-40F6-9094-001334186AD3}" dt="2019-08-24T08:53:28.665" v="5789"/>
        <pc:sldMkLst>
          <pc:docMk/>
          <pc:sldMk cId="0" sldId="279"/>
        </pc:sldMkLst>
        <pc:spChg chg="add mod">
          <ac:chgData name="Paree, Peter" userId="03e3bb69-26ec-44a3-85ed-6b2155b6768e" providerId="ADAL" clId="{0F178767-3D5B-40F6-9094-001334186AD3}" dt="2019-08-24T08:53:28.665" v="5789"/>
          <ac:spMkLst>
            <pc:docMk/>
            <pc:sldMk cId="0" sldId="279"/>
            <ac:spMk id="8" creationId="{C2BD2EA7-FD35-4206-9CA8-484AAE0DD139}"/>
          </ac:spMkLst>
        </pc:spChg>
      </pc:sldChg>
      <pc:sldChg chg="ord modNotes">
        <pc:chgData name="Paree, Peter" userId="03e3bb69-26ec-44a3-85ed-6b2155b6768e" providerId="ADAL" clId="{0F178767-3D5B-40F6-9094-001334186AD3}" dt="2019-08-20T09:17:57.304" v="3853"/>
        <pc:sldMkLst>
          <pc:docMk/>
          <pc:sldMk cId="0" sldId="280"/>
        </pc:sldMkLst>
      </pc:sldChg>
      <pc:sldChg chg="addSp delSp modSp modNotes">
        <pc:chgData name="Paree, Peter" userId="03e3bb69-26ec-44a3-85ed-6b2155b6768e" providerId="ADAL" clId="{0F178767-3D5B-40F6-9094-001334186AD3}" dt="2019-08-24T08:55:39.167" v="5794"/>
        <pc:sldMkLst>
          <pc:docMk/>
          <pc:sldMk cId="0" sldId="281"/>
        </pc:sldMkLst>
        <pc:spChg chg="add mod">
          <ac:chgData name="Paree, Peter" userId="03e3bb69-26ec-44a3-85ed-6b2155b6768e" providerId="ADAL" clId="{0F178767-3D5B-40F6-9094-001334186AD3}" dt="2019-08-19T18:50:46.824" v="344" actId="20577"/>
          <ac:spMkLst>
            <pc:docMk/>
            <pc:sldMk cId="0" sldId="281"/>
            <ac:spMk id="8" creationId="{FC3B449C-9B1D-4317-B382-12B2FCEB3B1B}"/>
          </ac:spMkLst>
        </pc:spChg>
        <pc:spChg chg="add">
          <ac:chgData name="Paree, Peter" userId="03e3bb69-26ec-44a3-85ed-6b2155b6768e" providerId="ADAL" clId="{0F178767-3D5B-40F6-9094-001334186AD3}" dt="2019-08-19T18:49:06.601" v="243"/>
          <ac:spMkLst>
            <pc:docMk/>
            <pc:sldMk cId="0" sldId="281"/>
            <ac:spMk id="9" creationId="{9A441409-AD1A-4510-BE3F-CB115C10E65A}"/>
          </ac:spMkLst>
        </pc:spChg>
        <pc:spChg chg="add mod">
          <ac:chgData name="Paree, Peter" userId="03e3bb69-26ec-44a3-85ed-6b2155b6768e" providerId="ADAL" clId="{0F178767-3D5B-40F6-9094-001334186AD3}" dt="2019-08-24T08:55:39.167" v="5794"/>
          <ac:spMkLst>
            <pc:docMk/>
            <pc:sldMk cId="0" sldId="281"/>
            <ac:spMk id="12" creationId="{A90616AE-779E-44DE-A768-28F438F97A04}"/>
          </ac:spMkLst>
        </pc:spChg>
        <pc:spChg chg="mod">
          <ac:chgData name="Paree, Peter" userId="03e3bb69-26ec-44a3-85ed-6b2155b6768e" providerId="ADAL" clId="{0F178767-3D5B-40F6-9094-001334186AD3}" dt="2019-08-20T06:47:32.991" v="2687" actId="20577"/>
          <ac:spMkLst>
            <pc:docMk/>
            <pc:sldMk cId="0" sldId="281"/>
            <ac:spMk id="418" creationId="{00000000-0000-0000-0000-000000000000}"/>
          </ac:spMkLst>
        </pc:spChg>
        <pc:spChg chg="mod">
          <ac:chgData name="Paree, Peter" userId="03e3bb69-26ec-44a3-85ed-6b2155b6768e" providerId="ADAL" clId="{0F178767-3D5B-40F6-9094-001334186AD3}" dt="2019-08-22T06:56:27.967" v="5014" actId="20577"/>
          <ac:spMkLst>
            <pc:docMk/>
            <pc:sldMk cId="0" sldId="281"/>
            <ac:spMk id="419" creationId="{00000000-0000-0000-0000-000000000000}"/>
          </ac:spMkLst>
        </pc:spChg>
        <pc:spChg chg="del">
          <ac:chgData name="Paree, Peter" userId="03e3bb69-26ec-44a3-85ed-6b2155b6768e" providerId="ADAL" clId="{0F178767-3D5B-40F6-9094-001334186AD3}" dt="2019-08-22T06:57:07.185" v="5017" actId="478"/>
          <ac:spMkLst>
            <pc:docMk/>
            <pc:sldMk cId="0" sldId="281"/>
            <ac:spMk id="423" creationId="{00000000-0000-0000-0000-000000000000}"/>
          </ac:spMkLst>
        </pc:spChg>
        <pc:picChg chg="add mod ord modCrop">
          <ac:chgData name="Paree, Peter" userId="03e3bb69-26ec-44a3-85ed-6b2155b6768e" providerId="ADAL" clId="{0F178767-3D5B-40F6-9094-001334186AD3}" dt="2019-08-20T07:54:34.028" v="3105" actId="1076"/>
          <ac:picMkLst>
            <pc:docMk/>
            <pc:sldMk cId="0" sldId="281"/>
            <ac:picMk id="10" creationId="{ABD43E30-CDE1-4FA8-A1D6-2121C224038E}"/>
          </ac:picMkLst>
        </pc:picChg>
        <pc:picChg chg="add mod modCrop">
          <ac:chgData name="Paree, Peter" userId="03e3bb69-26ec-44a3-85ed-6b2155b6768e" providerId="ADAL" clId="{0F178767-3D5B-40F6-9094-001334186AD3}" dt="2019-08-22T06:56:22.286" v="5013" actId="1076"/>
          <ac:picMkLst>
            <pc:docMk/>
            <pc:sldMk cId="0" sldId="281"/>
            <ac:picMk id="11" creationId="{91A952E3-538A-4717-A434-00FF295097E9}"/>
          </ac:picMkLst>
        </pc:picChg>
        <pc:picChg chg="mod">
          <ac:chgData name="Paree, Peter" userId="03e3bb69-26ec-44a3-85ed-6b2155b6768e" providerId="ADAL" clId="{0F178767-3D5B-40F6-9094-001334186AD3}" dt="2019-08-22T06:57:14.016" v="5019" actId="1076"/>
          <ac:picMkLst>
            <pc:docMk/>
            <pc:sldMk cId="0" sldId="281"/>
            <ac:picMk id="420" creationId="{00000000-0000-0000-0000-000000000000}"/>
          </ac:picMkLst>
        </pc:picChg>
        <pc:picChg chg="del mod">
          <ac:chgData name="Paree, Peter" userId="03e3bb69-26ec-44a3-85ed-6b2155b6768e" providerId="ADAL" clId="{0F178767-3D5B-40F6-9094-001334186AD3}" dt="2019-08-22T06:53:35.841" v="4976" actId="478"/>
          <ac:picMkLst>
            <pc:docMk/>
            <pc:sldMk cId="0" sldId="281"/>
            <ac:picMk id="421" creationId="{00000000-0000-0000-0000-000000000000}"/>
          </ac:picMkLst>
        </pc:picChg>
      </pc:sldChg>
      <pc:sldChg chg="addSp modSp ord modNotes">
        <pc:chgData name="Paree, Peter" userId="03e3bb69-26ec-44a3-85ed-6b2155b6768e" providerId="ADAL" clId="{0F178767-3D5B-40F6-9094-001334186AD3}" dt="2019-08-20T09:17:57.304" v="3853"/>
        <pc:sldMkLst>
          <pc:docMk/>
          <pc:sldMk cId="0" sldId="282"/>
        </pc:sldMkLst>
        <pc:spChg chg="add mod">
          <ac:chgData name="Paree, Peter" userId="03e3bb69-26ec-44a3-85ed-6b2155b6768e" providerId="ADAL" clId="{0F178767-3D5B-40F6-9094-001334186AD3}" dt="2019-08-19T18:47:57.290" v="242" actId="14100"/>
          <ac:spMkLst>
            <pc:docMk/>
            <pc:sldMk cId="0" sldId="282"/>
            <ac:spMk id="6" creationId="{BA262CDC-F8ED-433A-833D-449B7176C952}"/>
          </ac:spMkLst>
        </pc:spChg>
        <pc:spChg chg="add mod">
          <ac:chgData name="Paree, Peter" userId="03e3bb69-26ec-44a3-85ed-6b2155b6768e" providerId="ADAL" clId="{0F178767-3D5B-40F6-9094-001334186AD3}" dt="2019-08-19T18:46:57.351" v="175" actId="1076"/>
          <ac:spMkLst>
            <pc:docMk/>
            <pc:sldMk cId="0" sldId="282"/>
            <ac:spMk id="7" creationId="{FAFDA56F-82FC-4EF5-A566-2F4C8EC41B03}"/>
          </ac:spMkLst>
        </pc:spChg>
      </pc:sldChg>
      <pc:sldChg chg="addSp modSp modNotes">
        <pc:chgData name="Paree, Peter" userId="03e3bb69-26ec-44a3-85ed-6b2155b6768e" providerId="ADAL" clId="{0F178767-3D5B-40F6-9094-001334186AD3}" dt="2019-08-20T09:17:57.304" v="3853"/>
        <pc:sldMkLst>
          <pc:docMk/>
          <pc:sldMk cId="0" sldId="283"/>
        </pc:sldMkLst>
        <pc:spChg chg="add">
          <ac:chgData name="Paree, Peter" userId="03e3bb69-26ec-44a3-85ed-6b2155b6768e" providerId="ADAL" clId="{0F178767-3D5B-40F6-9094-001334186AD3}" dt="2019-08-19T19:18:51.460" v="767"/>
          <ac:spMkLst>
            <pc:docMk/>
            <pc:sldMk cId="0" sldId="283"/>
            <ac:spMk id="6" creationId="{D187780D-00E7-441F-87F2-8941D1F98AB0}"/>
          </ac:spMkLst>
        </pc:spChg>
        <pc:spChg chg="add">
          <ac:chgData name="Paree, Peter" userId="03e3bb69-26ec-44a3-85ed-6b2155b6768e" providerId="ADAL" clId="{0F178767-3D5B-40F6-9094-001334186AD3}" dt="2019-08-19T19:20:40.760" v="788"/>
          <ac:spMkLst>
            <pc:docMk/>
            <pc:sldMk cId="0" sldId="283"/>
            <ac:spMk id="7" creationId="{12322BCA-C009-4D5B-BF6D-F0354ACC7B18}"/>
          </ac:spMkLst>
        </pc:spChg>
        <pc:spChg chg="add">
          <ac:chgData name="Paree, Peter" userId="03e3bb69-26ec-44a3-85ed-6b2155b6768e" providerId="ADAL" clId="{0F178767-3D5B-40F6-9094-001334186AD3}" dt="2019-08-19T19:20:40.760" v="788"/>
          <ac:spMkLst>
            <pc:docMk/>
            <pc:sldMk cId="0" sldId="283"/>
            <ac:spMk id="8" creationId="{897312EA-A91D-4F30-887F-EF6DEC2B994C}"/>
          </ac:spMkLst>
        </pc:spChg>
        <pc:spChg chg="mod">
          <ac:chgData name="Paree, Peter" userId="03e3bb69-26ec-44a3-85ed-6b2155b6768e" providerId="ADAL" clId="{0F178767-3D5B-40F6-9094-001334186AD3}" dt="2019-08-19T19:20:55.035" v="789" actId="1076"/>
          <ac:spMkLst>
            <pc:docMk/>
            <pc:sldMk cId="0" sldId="283"/>
            <ac:spMk id="436" creationId="{00000000-0000-0000-0000-000000000000}"/>
          </ac:spMkLst>
        </pc:spChg>
        <pc:spChg chg="mod">
          <ac:chgData name="Paree, Peter" userId="03e3bb69-26ec-44a3-85ed-6b2155b6768e" providerId="ADAL" clId="{0F178767-3D5B-40F6-9094-001334186AD3}" dt="2019-08-19T19:24:26.061" v="806" actId="14100"/>
          <ac:spMkLst>
            <pc:docMk/>
            <pc:sldMk cId="0" sldId="283"/>
            <ac:spMk id="437" creationId="{00000000-0000-0000-0000-000000000000}"/>
          </ac:spMkLst>
        </pc:spChg>
      </pc:sldChg>
      <pc:sldChg chg="addSp delSp modSp ord modNotes">
        <pc:chgData name="Paree, Peter" userId="03e3bb69-26ec-44a3-85ed-6b2155b6768e" providerId="ADAL" clId="{0F178767-3D5B-40F6-9094-001334186AD3}" dt="2019-08-20T09:17:57.304" v="3853"/>
        <pc:sldMkLst>
          <pc:docMk/>
          <pc:sldMk cId="0" sldId="284"/>
        </pc:sldMkLst>
        <pc:spChg chg="add del mod">
          <ac:chgData name="Paree, Peter" userId="03e3bb69-26ec-44a3-85ed-6b2155b6768e" providerId="ADAL" clId="{0F178767-3D5B-40F6-9094-001334186AD3}" dt="2019-08-19T19:26:44.443" v="825" actId="478"/>
          <ac:spMkLst>
            <pc:docMk/>
            <pc:sldMk cId="0" sldId="284"/>
            <ac:spMk id="3" creationId="{53B144A1-21E1-4544-B368-902B6E47393D}"/>
          </ac:spMkLst>
        </pc:spChg>
        <pc:spChg chg="add del">
          <ac:chgData name="Paree, Peter" userId="03e3bb69-26ec-44a3-85ed-6b2155b6768e" providerId="ADAL" clId="{0F178767-3D5B-40F6-9094-001334186AD3}" dt="2019-08-19T19:25:44.758" v="817" actId="478"/>
          <ac:spMkLst>
            <pc:docMk/>
            <pc:sldMk cId="0" sldId="284"/>
            <ac:spMk id="8" creationId="{8E4397ED-A0D7-4787-A843-082F2C896477}"/>
          </ac:spMkLst>
        </pc:spChg>
        <pc:spChg chg="add del">
          <ac:chgData name="Paree, Peter" userId="03e3bb69-26ec-44a3-85ed-6b2155b6768e" providerId="ADAL" clId="{0F178767-3D5B-40F6-9094-001334186AD3}" dt="2019-08-19T19:25:44.758" v="817" actId="478"/>
          <ac:spMkLst>
            <pc:docMk/>
            <pc:sldMk cId="0" sldId="284"/>
            <ac:spMk id="9" creationId="{E331CA4C-2075-47B0-AAEC-D007EC9056FD}"/>
          </ac:spMkLst>
        </pc:spChg>
        <pc:spChg chg="add del">
          <ac:chgData name="Paree, Peter" userId="03e3bb69-26ec-44a3-85ed-6b2155b6768e" providerId="ADAL" clId="{0F178767-3D5B-40F6-9094-001334186AD3}" dt="2019-08-19T19:26:31.411" v="823"/>
          <ac:spMkLst>
            <pc:docMk/>
            <pc:sldMk cId="0" sldId="284"/>
            <ac:spMk id="10" creationId="{7DCC5814-668E-4CFF-A6A7-22103E0E8485}"/>
          </ac:spMkLst>
        </pc:spChg>
        <pc:spChg chg="add del">
          <ac:chgData name="Paree, Peter" userId="03e3bb69-26ec-44a3-85ed-6b2155b6768e" providerId="ADAL" clId="{0F178767-3D5B-40F6-9094-001334186AD3}" dt="2019-08-19T19:26:31.411" v="823"/>
          <ac:spMkLst>
            <pc:docMk/>
            <pc:sldMk cId="0" sldId="284"/>
            <ac:spMk id="11" creationId="{4197257A-4D60-4E8A-8208-BC14B8F8014C}"/>
          </ac:spMkLst>
        </pc:spChg>
        <pc:spChg chg="add del">
          <ac:chgData name="Paree, Peter" userId="03e3bb69-26ec-44a3-85ed-6b2155b6768e" providerId="ADAL" clId="{0F178767-3D5B-40F6-9094-001334186AD3}" dt="2019-08-19T19:26:31.411" v="823"/>
          <ac:spMkLst>
            <pc:docMk/>
            <pc:sldMk cId="0" sldId="284"/>
            <ac:spMk id="12" creationId="{BBF10E18-ECE6-4458-A06B-BA5CF4921417}"/>
          </ac:spMkLst>
        </pc:spChg>
        <pc:spChg chg="add mod">
          <ac:chgData name="Paree, Peter" userId="03e3bb69-26ec-44a3-85ed-6b2155b6768e" providerId="ADAL" clId="{0F178767-3D5B-40F6-9094-001334186AD3}" dt="2019-08-19T19:27:00.205" v="853" actId="20577"/>
          <ac:spMkLst>
            <pc:docMk/>
            <pc:sldMk cId="0" sldId="284"/>
            <ac:spMk id="15" creationId="{C3465673-1D6C-46C7-9672-54E6D55DC45B}"/>
          </ac:spMkLst>
        </pc:spChg>
        <pc:spChg chg="add">
          <ac:chgData name="Paree, Peter" userId="03e3bb69-26ec-44a3-85ed-6b2155b6768e" providerId="ADAL" clId="{0F178767-3D5B-40F6-9094-001334186AD3}" dt="2019-08-19T19:26:46.747" v="826"/>
          <ac:spMkLst>
            <pc:docMk/>
            <pc:sldMk cId="0" sldId="284"/>
            <ac:spMk id="16" creationId="{E0C7A76C-94DB-417E-9A06-AA61D7C20672}"/>
          </ac:spMkLst>
        </pc:spChg>
        <pc:spChg chg="add">
          <ac:chgData name="Paree, Peter" userId="03e3bb69-26ec-44a3-85ed-6b2155b6768e" providerId="ADAL" clId="{0F178767-3D5B-40F6-9094-001334186AD3}" dt="2019-08-19T19:26:46.747" v="826"/>
          <ac:spMkLst>
            <pc:docMk/>
            <pc:sldMk cId="0" sldId="284"/>
            <ac:spMk id="17" creationId="{D5CF275B-E9D3-4BDC-AF73-D439AA1AE179}"/>
          </ac:spMkLst>
        </pc:spChg>
        <pc:spChg chg="mod">
          <ac:chgData name="Paree, Peter" userId="03e3bb69-26ec-44a3-85ed-6b2155b6768e" providerId="ADAL" clId="{0F178767-3D5B-40F6-9094-001334186AD3}" dt="2019-08-19T19:25:25.318" v="814" actId="1076"/>
          <ac:spMkLst>
            <pc:docMk/>
            <pc:sldMk cId="0" sldId="284"/>
            <ac:spMk id="444" creationId="{00000000-0000-0000-0000-000000000000}"/>
          </ac:spMkLst>
        </pc:spChg>
        <pc:spChg chg="del mod">
          <ac:chgData name="Paree, Peter" userId="03e3bb69-26ec-44a3-85ed-6b2155b6768e" providerId="ADAL" clId="{0F178767-3D5B-40F6-9094-001334186AD3}" dt="2019-08-19T19:26:38.075" v="824" actId="478"/>
          <ac:spMkLst>
            <pc:docMk/>
            <pc:sldMk cId="0" sldId="284"/>
            <ac:spMk id="445" creationId="{00000000-0000-0000-0000-000000000000}"/>
          </ac:spMkLst>
        </pc:spChg>
        <pc:spChg chg="mod">
          <ac:chgData name="Paree, Peter" userId="03e3bb69-26ec-44a3-85ed-6b2155b6768e" providerId="ADAL" clId="{0F178767-3D5B-40F6-9094-001334186AD3}" dt="2019-08-19T19:27:28.118" v="857" actId="14100"/>
          <ac:spMkLst>
            <pc:docMk/>
            <pc:sldMk cId="0" sldId="284"/>
            <ac:spMk id="446" creationId="{00000000-0000-0000-0000-000000000000}"/>
          </ac:spMkLst>
        </pc:spChg>
        <pc:picChg chg="mod">
          <ac:chgData name="Paree, Peter" userId="03e3bb69-26ec-44a3-85ed-6b2155b6768e" providerId="ADAL" clId="{0F178767-3D5B-40F6-9094-001334186AD3}" dt="2019-08-19T19:25:16.276" v="812" actId="1076"/>
          <ac:picMkLst>
            <pc:docMk/>
            <pc:sldMk cId="0" sldId="284"/>
            <ac:picMk id="447" creationId="{00000000-0000-0000-0000-000000000000}"/>
          </ac:picMkLst>
        </pc:picChg>
      </pc:sldChg>
      <pc:sldChg chg="addSp delSp modSp modNotes">
        <pc:chgData name="Paree, Peter" userId="03e3bb69-26ec-44a3-85ed-6b2155b6768e" providerId="ADAL" clId="{0F178767-3D5B-40F6-9094-001334186AD3}" dt="2019-08-21T10:31:46.116" v="4706" actId="14100"/>
        <pc:sldMkLst>
          <pc:docMk/>
          <pc:sldMk cId="0" sldId="285"/>
        </pc:sldMkLst>
        <pc:spChg chg="add del mod">
          <ac:chgData name="Paree, Peter" userId="03e3bb69-26ec-44a3-85ed-6b2155b6768e" providerId="ADAL" clId="{0F178767-3D5B-40F6-9094-001334186AD3}" dt="2019-08-19T19:32:46.551" v="874" actId="478"/>
          <ac:spMkLst>
            <pc:docMk/>
            <pc:sldMk cId="0" sldId="285"/>
            <ac:spMk id="2" creationId="{57546E47-0285-474D-99AA-ED09406324A4}"/>
          </ac:spMkLst>
        </pc:spChg>
        <pc:spChg chg="add mod">
          <ac:chgData name="Paree, Peter" userId="03e3bb69-26ec-44a3-85ed-6b2155b6768e" providerId="ADAL" clId="{0F178767-3D5B-40F6-9094-001334186AD3}" dt="2019-08-20T09:00:14.841" v="3773" actId="20577"/>
          <ac:spMkLst>
            <pc:docMk/>
            <pc:sldMk cId="0" sldId="285"/>
            <ac:spMk id="8" creationId="{D795A064-472E-4B00-A79D-A3604B921121}"/>
          </ac:spMkLst>
        </pc:spChg>
        <pc:spChg chg="add mod">
          <ac:chgData name="Paree, Peter" userId="03e3bb69-26ec-44a3-85ed-6b2155b6768e" providerId="ADAL" clId="{0F178767-3D5B-40F6-9094-001334186AD3}" dt="2019-08-19T19:35:01.108" v="930" actId="20577"/>
          <ac:spMkLst>
            <pc:docMk/>
            <pc:sldMk cId="0" sldId="285"/>
            <ac:spMk id="9" creationId="{26197E13-2278-4B4A-98AF-1FEC99EBBF61}"/>
          </ac:spMkLst>
        </pc:spChg>
        <pc:spChg chg="add">
          <ac:chgData name="Paree, Peter" userId="03e3bb69-26ec-44a3-85ed-6b2155b6768e" providerId="ADAL" clId="{0F178767-3D5B-40F6-9094-001334186AD3}" dt="2019-08-19T19:32:28.823" v="873"/>
          <ac:spMkLst>
            <pc:docMk/>
            <pc:sldMk cId="0" sldId="285"/>
            <ac:spMk id="10" creationId="{D9B4289C-3BB9-40A9-83DF-4629ACF4AB0C}"/>
          </ac:spMkLst>
        </pc:spChg>
        <pc:spChg chg="add">
          <ac:chgData name="Paree, Peter" userId="03e3bb69-26ec-44a3-85ed-6b2155b6768e" providerId="ADAL" clId="{0F178767-3D5B-40F6-9094-001334186AD3}" dt="2019-08-19T19:32:28.823" v="873"/>
          <ac:spMkLst>
            <pc:docMk/>
            <pc:sldMk cId="0" sldId="285"/>
            <ac:spMk id="11" creationId="{418B37C0-FEA1-4F3B-A168-CC784F4C63B8}"/>
          </ac:spMkLst>
        </pc:spChg>
        <pc:spChg chg="del mod">
          <ac:chgData name="Paree, Peter" userId="03e3bb69-26ec-44a3-85ed-6b2155b6768e" providerId="ADAL" clId="{0F178767-3D5B-40F6-9094-001334186AD3}" dt="2019-08-19T19:31:38.012" v="866"/>
          <ac:spMkLst>
            <pc:docMk/>
            <pc:sldMk cId="0" sldId="285"/>
            <ac:spMk id="454" creationId="{00000000-0000-0000-0000-000000000000}"/>
          </ac:spMkLst>
        </pc:spChg>
        <pc:spChg chg="mod">
          <ac:chgData name="Paree, Peter" userId="03e3bb69-26ec-44a3-85ed-6b2155b6768e" providerId="ADAL" clId="{0F178767-3D5B-40F6-9094-001334186AD3}" dt="2019-08-19T19:31:11.482" v="863"/>
          <ac:spMkLst>
            <pc:docMk/>
            <pc:sldMk cId="0" sldId="285"/>
            <ac:spMk id="455" creationId="{00000000-0000-0000-0000-000000000000}"/>
          </ac:spMkLst>
        </pc:spChg>
        <pc:picChg chg="mod">
          <ac:chgData name="Paree, Peter" userId="03e3bb69-26ec-44a3-85ed-6b2155b6768e" providerId="ADAL" clId="{0F178767-3D5B-40F6-9094-001334186AD3}" dt="2019-08-21T10:31:46.116" v="4706" actId="14100"/>
          <ac:picMkLst>
            <pc:docMk/>
            <pc:sldMk cId="0" sldId="285"/>
            <ac:picMk id="458" creationId="{00000000-0000-0000-0000-000000000000}"/>
          </ac:picMkLst>
        </pc:picChg>
      </pc:sldChg>
      <pc:sldChg chg="addSp delSp modSp modNotes">
        <pc:chgData name="Paree, Peter" userId="03e3bb69-26ec-44a3-85ed-6b2155b6768e" providerId="ADAL" clId="{0F178767-3D5B-40F6-9094-001334186AD3}" dt="2019-08-21T10:31:54.148" v="4707" actId="1076"/>
        <pc:sldMkLst>
          <pc:docMk/>
          <pc:sldMk cId="0" sldId="286"/>
        </pc:sldMkLst>
        <pc:spChg chg="add">
          <ac:chgData name="Paree, Peter" userId="03e3bb69-26ec-44a3-85ed-6b2155b6768e" providerId="ADAL" clId="{0F178767-3D5B-40F6-9094-001334186AD3}" dt="2019-08-19T19:36:44.100" v="960"/>
          <ac:spMkLst>
            <pc:docMk/>
            <pc:sldMk cId="0" sldId="286"/>
            <ac:spMk id="7" creationId="{B9C0CB5A-657F-4A2B-A4CC-68AB229EBCAD}"/>
          </ac:spMkLst>
        </pc:spChg>
        <pc:spChg chg="add">
          <ac:chgData name="Paree, Peter" userId="03e3bb69-26ec-44a3-85ed-6b2155b6768e" providerId="ADAL" clId="{0F178767-3D5B-40F6-9094-001334186AD3}" dt="2019-08-19T19:36:44.100" v="960"/>
          <ac:spMkLst>
            <pc:docMk/>
            <pc:sldMk cId="0" sldId="286"/>
            <ac:spMk id="8" creationId="{76664324-E3F0-45BF-9DF0-DA96450104DC}"/>
          </ac:spMkLst>
        </pc:spChg>
        <pc:spChg chg="add mod">
          <ac:chgData name="Paree, Peter" userId="03e3bb69-26ec-44a3-85ed-6b2155b6768e" providerId="ADAL" clId="{0F178767-3D5B-40F6-9094-001334186AD3}" dt="2019-08-19T19:43:31.012" v="1308" actId="20577"/>
          <ac:spMkLst>
            <pc:docMk/>
            <pc:sldMk cId="0" sldId="286"/>
            <ac:spMk id="9" creationId="{413F0DB6-4969-4FD6-B94D-F45CC66B7358}"/>
          </ac:spMkLst>
        </pc:spChg>
        <pc:spChg chg="add mod">
          <ac:chgData name="Paree, Peter" userId="03e3bb69-26ec-44a3-85ed-6b2155b6768e" providerId="ADAL" clId="{0F178767-3D5B-40F6-9094-001334186AD3}" dt="2019-08-19T19:37:45.867" v="997" actId="20577"/>
          <ac:spMkLst>
            <pc:docMk/>
            <pc:sldMk cId="0" sldId="286"/>
            <ac:spMk id="10" creationId="{46206974-FECB-4D66-9738-C8E828D3E00F}"/>
          </ac:spMkLst>
        </pc:spChg>
        <pc:spChg chg="del mod">
          <ac:chgData name="Paree, Peter" userId="03e3bb69-26ec-44a3-85ed-6b2155b6768e" providerId="ADAL" clId="{0F178767-3D5B-40F6-9094-001334186AD3}" dt="2019-08-19T19:39:28.551" v="1070" actId="478"/>
          <ac:spMkLst>
            <pc:docMk/>
            <pc:sldMk cId="0" sldId="286"/>
            <ac:spMk id="463" creationId="{00000000-0000-0000-0000-000000000000}"/>
          </ac:spMkLst>
        </pc:spChg>
        <pc:picChg chg="mod">
          <ac:chgData name="Paree, Peter" userId="03e3bb69-26ec-44a3-85ed-6b2155b6768e" providerId="ADAL" clId="{0F178767-3D5B-40F6-9094-001334186AD3}" dt="2019-08-19T19:43:12.697" v="1285" actId="1076"/>
          <ac:picMkLst>
            <pc:docMk/>
            <pc:sldMk cId="0" sldId="286"/>
            <ac:picMk id="465" creationId="{00000000-0000-0000-0000-000000000000}"/>
          </ac:picMkLst>
        </pc:picChg>
        <pc:picChg chg="mod">
          <ac:chgData name="Paree, Peter" userId="03e3bb69-26ec-44a3-85ed-6b2155b6768e" providerId="ADAL" clId="{0F178767-3D5B-40F6-9094-001334186AD3}" dt="2019-08-21T10:31:54.148" v="4707" actId="1076"/>
          <ac:picMkLst>
            <pc:docMk/>
            <pc:sldMk cId="0" sldId="286"/>
            <ac:picMk id="466" creationId="{00000000-0000-0000-0000-000000000000}"/>
          </ac:picMkLst>
        </pc:picChg>
      </pc:sldChg>
      <pc:sldChg chg="addSp delSp modSp ord modNotes">
        <pc:chgData name="Paree, Peter" userId="03e3bb69-26ec-44a3-85ed-6b2155b6768e" providerId="ADAL" clId="{0F178767-3D5B-40F6-9094-001334186AD3}" dt="2019-08-20T09:17:57.304" v="3853"/>
        <pc:sldMkLst>
          <pc:docMk/>
          <pc:sldMk cId="0" sldId="287"/>
        </pc:sldMkLst>
        <pc:spChg chg="add">
          <ac:chgData name="Paree, Peter" userId="03e3bb69-26ec-44a3-85ed-6b2155b6768e" providerId="ADAL" clId="{0F178767-3D5B-40F6-9094-001334186AD3}" dt="2019-08-19T18:23:10.850" v="13"/>
          <ac:spMkLst>
            <pc:docMk/>
            <pc:sldMk cId="0" sldId="287"/>
            <ac:spMk id="8" creationId="{AA3B7713-DC04-4AC3-A314-2D3C5F8A4D3B}"/>
          </ac:spMkLst>
        </pc:spChg>
        <pc:spChg chg="add mod">
          <ac:chgData name="Paree, Peter" userId="03e3bb69-26ec-44a3-85ed-6b2155b6768e" providerId="ADAL" clId="{0F178767-3D5B-40F6-9094-001334186AD3}" dt="2019-08-19T18:23:32.455" v="47" actId="14100"/>
          <ac:spMkLst>
            <pc:docMk/>
            <pc:sldMk cId="0" sldId="287"/>
            <ac:spMk id="9" creationId="{2607F6DF-BC0C-4A70-969C-F7DD29AA9673}"/>
          </ac:spMkLst>
        </pc:spChg>
        <pc:spChg chg="mod">
          <ac:chgData name="Paree, Peter" userId="03e3bb69-26ec-44a3-85ed-6b2155b6768e" providerId="ADAL" clId="{0F178767-3D5B-40F6-9094-001334186AD3}" dt="2019-08-19T18:22:01.754" v="10" actId="1076"/>
          <ac:spMkLst>
            <pc:docMk/>
            <pc:sldMk cId="0" sldId="287"/>
            <ac:spMk id="472" creationId="{00000000-0000-0000-0000-000000000000}"/>
          </ac:spMkLst>
        </pc:spChg>
        <pc:picChg chg="add del">
          <ac:chgData name="Paree, Peter" userId="03e3bb69-26ec-44a3-85ed-6b2155b6768e" providerId="ADAL" clId="{0F178767-3D5B-40F6-9094-001334186AD3}" dt="2019-08-19T18:22:05.737" v="12"/>
          <ac:picMkLst>
            <pc:docMk/>
            <pc:sldMk cId="0" sldId="287"/>
            <ac:picMk id="2" creationId="{FA8E268B-5ABD-4129-A666-788D5D281C24}"/>
          </ac:picMkLst>
        </pc:picChg>
      </pc:sldChg>
      <pc:sldChg chg="addSp modSp modNotes">
        <pc:chgData name="Paree, Peter" userId="03e3bb69-26ec-44a3-85ed-6b2155b6768e" providerId="ADAL" clId="{0F178767-3D5B-40F6-9094-001334186AD3}" dt="2019-08-20T09:17:57.304" v="3853"/>
        <pc:sldMkLst>
          <pc:docMk/>
          <pc:sldMk cId="0" sldId="288"/>
        </pc:sldMkLst>
        <pc:spChg chg="add mod">
          <ac:chgData name="Paree, Peter" userId="03e3bb69-26ec-44a3-85ed-6b2155b6768e" providerId="ADAL" clId="{0F178767-3D5B-40F6-9094-001334186AD3}" dt="2019-08-20T05:36:40.538" v="1862" actId="1076"/>
          <ac:spMkLst>
            <pc:docMk/>
            <pc:sldMk cId="0" sldId="288"/>
            <ac:spMk id="7" creationId="{0957FFDC-C0BB-4A87-93B6-DCBA870B5CF5}"/>
          </ac:spMkLst>
        </pc:spChg>
        <pc:spChg chg="add mod">
          <ac:chgData name="Paree, Peter" userId="03e3bb69-26ec-44a3-85ed-6b2155b6768e" providerId="ADAL" clId="{0F178767-3D5B-40F6-9094-001334186AD3}" dt="2019-08-20T05:36:40.538" v="1862" actId="1076"/>
          <ac:spMkLst>
            <pc:docMk/>
            <pc:sldMk cId="0" sldId="288"/>
            <ac:spMk id="8" creationId="{4291CCDB-AE5E-4502-8697-C0858C8C570F}"/>
          </ac:spMkLst>
        </pc:spChg>
        <pc:spChg chg="mod">
          <ac:chgData name="Paree, Peter" userId="03e3bb69-26ec-44a3-85ed-6b2155b6768e" providerId="ADAL" clId="{0F178767-3D5B-40F6-9094-001334186AD3}" dt="2019-08-19T19:02:48.738" v="552" actId="14100"/>
          <ac:spMkLst>
            <pc:docMk/>
            <pc:sldMk cId="0" sldId="288"/>
            <ac:spMk id="481" creationId="{00000000-0000-0000-0000-000000000000}"/>
          </ac:spMkLst>
        </pc:spChg>
        <pc:spChg chg="mod">
          <ac:chgData name="Paree, Peter" userId="03e3bb69-26ec-44a3-85ed-6b2155b6768e" providerId="ADAL" clId="{0F178767-3D5B-40F6-9094-001334186AD3}" dt="2019-08-20T05:36:44.619" v="1863" actId="14100"/>
          <ac:spMkLst>
            <pc:docMk/>
            <pc:sldMk cId="0" sldId="288"/>
            <ac:spMk id="482" creationId="{00000000-0000-0000-0000-000000000000}"/>
          </ac:spMkLst>
        </pc:spChg>
        <pc:picChg chg="add mod">
          <ac:chgData name="Paree, Peter" userId="03e3bb69-26ec-44a3-85ed-6b2155b6768e" providerId="ADAL" clId="{0F178767-3D5B-40F6-9094-001334186AD3}" dt="2019-08-20T05:35:59.139" v="1861" actId="1076"/>
          <ac:picMkLst>
            <pc:docMk/>
            <pc:sldMk cId="0" sldId="288"/>
            <ac:picMk id="9" creationId="{1C5A42B0-D53E-4327-AFE3-0CD376F17D29}"/>
          </ac:picMkLst>
        </pc:picChg>
      </pc:sldChg>
      <pc:sldChg chg="addSp modSp ord modNotes">
        <pc:chgData name="Paree, Peter" userId="03e3bb69-26ec-44a3-85ed-6b2155b6768e" providerId="ADAL" clId="{0F178767-3D5B-40F6-9094-001334186AD3}" dt="2019-08-20T09:17:57.304" v="3853"/>
        <pc:sldMkLst>
          <pc:docMk/>
          <pc:sldMk cId="0" sldId="289"/>
        </pc:sldMkLst>
        <pc:spChg chg="add mod">
          <ac:chgData name="Paree, Peter" userId="03e3bb69-26ec-44a3-85ed-6b2155b6768e" providerId="ADAL" clId="{0F178767-3D5B-40F6-9094-001334186AD3}" dt="2019-08-19T19:01:03.372" v="532" actId="14100"/>
          <ac:spMkLst>
            <pc:docMk/>
            <pc:sldMk cId="0" sldId="289"/>
            <ac:spMk id="7" creationId="{DD2E2CF9-F7A7-4B9F-8B58-E34246430AD2}"/>
          </ac:spMkLst>
        </pc:spChg>
        <pc:spChg chg="add mod">
          <ac:chgData name="Paree, Peter" userId="03e3bb69-26ec-44a3-85ed-6b2155b6768e" providerId="ADAL" clId="{0F178767-3D5B-40F6-9094-001334186AD3}" dt="2019-08-19T19:00:50.540" v="520" actId="1076"/>
          <ac:spMkLst>
            <pc:docMk/>
            <pc:sldMk cId="0" sldId="289"/>
            <ac:spMk id="8" creationId="{8C563AFA-7FFB-4932-B979-F5CA36A84379}"/>
          </ac:spMkLst>
        </pc:spChg>
        <pc:spChg chg="mod">
          <ac:chgData name="Paree, Peter" userId="03e3bb69-26ec-44a3-85ed-6b2155b6768e" providerId="ADAL" clId="{0F178767-3D5B-40F6-9094-001334186AD3}" dt="2019-08-19T19:00:36.318" v="518" actId="1076"/>
          <ac:spMkLst>
            <pc:docMk/>
            <pc:sldMk cId="0" sldId="289"/>
            <ac:spMk id="490" creationId="{00000000-0000-0000-0000-000000000000}"/>
          </ac:spMkLst>
        </pc:spChg>
      </pc:sldChg>
      <pc:sldChg chg="addSp delSp modSp modNotes">
        <pc:chgData name="Paree, Peter" userId="03e3bb69-26ec-44a3-85ed-6b2155b6768e" providerId="ADAL" clId="{0F178767-3D5B-40F6-9094-001334186AD3}" dt="2019-08-20T09:17:57.304" v="3853"/>
        <pc:sldMkLst>
          <pc:docMk/>
          <pc:sldMk cId="0" sldId="291"/>
        </pc:sldMkLst>
        <pc:spChg chg="add mod">
          <ac:chgData name="Paree, Peter" userId="03e3bb69-26ec-44a3-85ed-6b2155b6768e" providerId="ADAL" clId="{0F178767-3D5B-40F6-9094-001334186AD3}" dt="2019-08-20T09:11:14.204" v="3829" actId="20577"/>
          <ac:spMkLst>
            <pc:docMk/>
            <pc:sldMk cId="0" sldId="291"/>
            <ac:spMk id="7" creationId="{9BCE6987-D179-49BF-87A9-F7DA65D2F4E4}"/>
          </ac:spMkLst>
        </pc:spChg>
        <pc:spChg chg="add">
          <ac:chgData name="Paree, Peter" userId="03e3bb69-26ec-44a3-85ed-6b2155b6768e" providerId="ADAL" clId="{0F178767-3D5B-40F6-9094-001334186AD3}" dt="2019-08-20T09:11:07.748" v="3818"/>
          <ac:spMkLst>
            <pc:docMk/>
            <pc:sldMk cId="0" sldId="291"/>
            <ac:spMk id="8" creationId="{41B2A3BC-28C1-48F4-964B-24F4C79A2D27}"/>
          </ac:spMkLst>
        </pc:spChg>
        <pc:spChg chg="add del">
          <ac:chgData name="Paree, Peter" userId="03e3bb69-26ec-44a3-85ed-6b2155b6768e" providerId="ADAL" clId="{0F178767-3D5B-40F6-9094-001334186AD3}" dt="2019-08-20T09:12:17.375" v="3834"/>
          <ac:spMkLst>
            <pc:docMk/>
            <pc:sldMk cId="0" sldId="291"/>
            <ac:spMk id="9" creationId="{1BA747A0-301F-47A8-B69E-A241112E0204}"/>
          </ac:spMkLst>
        </pc:spChg>
        <pc:spChg chg="add del">
          <ac:chgData name="Paree, Peter" userId="03e3bb69-26ec-44a3-85ed-6b2155b6768e" providerId="ADAL" clId="{0F178767-3D5B-40F6-9094-001334186AD3}" dt="2019-08-20T09:12:17.375" v="3834"/>
          <ac:spMkLst>
            <pc:docMk/>
            <pc:sldMk cId="0" sldId="291"/>
            <ac:spMk id="10" creationId="{F6AA99A9-2222-4887-8C21-E4A5A1CA9604}"/>
          </ac:spMkLst>
        </pc:spChg>
        <pc:spChg chg="add">
          <ac:chgData name="Paree, Peter" userId="03e3bb69-26ec-44a3-85ed-6b2155b6768e" providerId="ADAL" clId="{0F178767-3D5B-40F6-9094-001334186AD3}" dt="2019-08-20T09:12:36.987" v="3835"/>
          <ac:spMkLst>
            <pc:docMk/>
            <pc:sldMk cId="0" sldId="291"/>
            <ac:spMk id="11" creationId="{A30650AB-CA17-4615-B356-30E65400BE3B}"/>
          </ac:spMkLst>
        </pc:spChg>
        <pc:spChg chg="mod">
          <ac:chgData name="Paree, Peter" userId="03e3bb69-26ec-44a3-85ed-6b2155b6768e" providerId="ADAL" clId="{0F178767-3D5B-40F6-9094-001334186AD3}" dt="2019-08-20T09:11:22.675" v="3830" actId="1076"/>
          <ac:spMkLst>
            <pc:docMk/>
            <pc:sldMk cId="0" sldId="291"/>
            <ac:spMk id="511" creationId="{00000000-0000-0000-0000-000000000000}"/>
          </ac:spMkLst>
        </pc:spChg>
        <pc:spChg chg="mod">
          <ac:chgData name="Paree, Peter" userId="03e3bb69-26ec-44a3-85ed-6b2155b6768e" providerId="ADAL" clId="{0F178767-3D5B-40F6-9094-001334186AD3}" dt="2019-08-20T09:15:18.812" v="3849" actId="20577"/>
          <ac:spMkLst>
            <pc:docMk/>
            <pc:sldMk cId="0" sldId="291"/>
            <ac:spMk id="512" creationId="{00000000-0000-0000-0000-000000000000}"/>
          </ac:spMkLst>
        </pc:spChg>
        <pc:graphicFrameChg chg="add mod">
          <ac:chgData name="Paree, Peter" userId="03e3bb69-26ec-44a3-85ed-6b2155b6768e" providerId="ADAL" clId="{0F178767-3D5B-40F6-9094-001334186AD3}" dt="2019-08-20T09:14:57.706" v="3847" actId="1076"/>
          <ac:graphicFrameMkLst>
            <pc:docMk/>
            <pc:sldMk cId="0" sldId="291"/>
            <ac:graphicFrameMk id="12" creationId="{4FD65779-59E3-4447-9D28-9F3FCA4014DE}"/>
          </ac:graphicFrameMkLst>
        </pc:graphicFrameChg>
      </pc:sldChg>
      <pc:sldChg chg="addSp modSp modNotes">
        <pc:chgData name="Paree, Peter" userId="03e3bb69-26ec-44a3-85ed-6b2155b6768e" providerId="ADAL" clId="{0F178767-3D5B-40F6-9094-001334186AD3}" dt="2019-08-20T09:17:57.304" v="3853"/>
        <pc:sldMkLst>
          <pc:docMk/>
          <pc:sldMk cId="0" sldId="292"/>
        </pc:sldMkLst>
        <pc:spChg chg="add">
          <ac:chgData name="Paree, Peter" userId="03e3bb69-26ec-44a3-85ed-6b2155b6768e" providerId="ADAL" clId="{0F178767-3D5B-40F6-9094-001334186AD3}" dt="2019-08-20T09:15:47.523" v="3850"/>
          <ac:spMkLst>
            <pc:docMk/>
            <pc:sldMk cId="0" sldId="292"/>
            <ac:spMk id="12" creationId="{ADF5D7CD-0BFF-4CCA-B112-48B66DD2DB62}"/>
          </ac:spMkLst>
        </pc:spChg>
        <pc:spChg chg="add">
          <ac:chgData name="Paree, Peter" userId="03e3bb69-26ec-44a3-85ed-6b2155b6768e" providerId="ADAL" clId="{0F178767-3D5B-40F6-9094-001334186AD3}" dt="2019-08-20T09:15:47.523" v="3850"/>
          <ac:spMkLst>
            <pc:docMk/>
            <pc:sldMk cId="0" sldId="292"/>
            <ac:spMk id="13" creationId="{0B5C226B-7BF0-4914-A35C-054BD4BA9DA8}"/>
          </ac:spMkLst>
        </pc:spChg>
        <pc:spChg chg="add">
          <ac:chgData name="Paree, Peter" userId="03e3bb69-26ec-44a3-85ed-6b2155b6768e" providerId="ADAL" clId="{0F178767-3D5B-40F6-9094-001334186AD3}" dt="2019-08-20T09:15:47.523" v="3850"/>
          <ac:spMkLst>
            <pc:docMk/>
            <pc:sldMk cId="0" sldId="292"/>
            <ac:spMk id="14" creationId="{8629D22F-1063-4319-81CA-CAE295082958}"/>
          </ac:spMkLst>
        </pc:spChg>
        <pc:spChg chg="mod">
          <ac:chgData name="Paree, Peter" userId="03e3bb69-26ec-44a3-85ed-6b2155b6768e" providerId="ADAL" clId="{0F178767-3D5B-40F6-9094-001334186AD3}" dt="2019-08-20T09:16:14.685" v="3851" actId="1076"/>
          <ac:spMkLst>
            <pc:docMk/>
            <pc:sldMk cId="0" sldId="292"/>
            <ac:spMk id="524" creationId="{00000000-0000-0000-0000-000000000000}"/>
          </ac:spMkLst>
        </pc:spChg>
        <pc:spChg chg="mod">
          <ac:chgData name="Paree, Peter" userId="03e3bb69-26ec-44a3-85ed-6b2155b6768e" providerId="ADAL" clId="{0F178767-3D5B-40F6-9094-001334186AD3}" dt="2019-08-20T09:16:14.685" v="3851" actId="1076"/>
          <ac:spMkLst>
            <pc:docMk/>
            <pc:sldMk cId="0" sldId="292"/>
            <ac:spMk id="525" creationId="{00000000-0000-0000-0000-000000000000}"/>
          </ac:spMkLst>
        </pc:spChg>
        <pc:spChg chg="mod">
          <ac:chgData name="Paree, Peter" userId="03e3bb69-26ec-44a3-85ed-6b2155b6768e" providerId="ADAL" clId="{0F178767-3D5B-40F6-9094-001334186AD3}" dt="2019-08-20T09:16:14.685" v="3851" actId="1076"/>
          <ac:spMkLst>
            <pc:docMk/>
            <pc:sldMk cId="0" sldId="292"/>
            <ac:spMk id="526" creationId="{00000000-0000-0000-0000-000000000000}"/>
          </ac:spMkLst>
        </pc:spChg>
        <pc:spChg chg="mod">
          <ac:chgData name="Paree, Peter" userId="03e3bb69-26ec-44a3-85ed-6b2155b6768e" providerId="ADAL" clId="{0F178767-3D5B-40F6-9094-001334186AD3}" dt="2019-08-20T09:16:14.685" v="3851" actId="1076"/>
          <ac:spMkLst>
            <pc:docMk/>
            <pc:sldMk cId="0" sldId="292"/>
            <ac:spMk id="527" creationId="{00000000-0000-0000-0000-000000000000}"/>
          </ac:spMkLst>
        </pc:spChg>
        <pc:picChg chg="mod">
          <ac:chgData name="Paree, Peter" userId="03e3bb69-26ec-44a3-85ed-6b2155b6768e" providerId="ADAL" clId="{0F178767-3D5B-40F6-9094-001334186AD3}" dt="2019-08-20T09:16:14.685" v="3851" actId="1076"/>
          <ac:picMkLst>
            <pc:docMk/>
            <pc:sldMk cId="0" sldId="292"/>
            <ac:picMk id="520" creationId="{00000000-0000-0000-0000-000000000000}"/>
          </ac:picMkLst>
        </pc:picChg>
        <pc:picChg chg="mod">
          <ac:chgData name="Paree, Peter" userId="03e3bb69-26ec-44a3-85ed-6b2155b6768e" providerId="ADAL" clId="{0F178767-3D5B-40F6-9094-001334186AD3}" dt="2019-08-20T09:16:14.685" v="3851" actId="1076"/>
          <ac:picMkLst>
            <pc:docMk/>
            <pc:sldMk cId="0" sldId="292"/>
            <ac:picMk id="521" creationId="{00000000-0000-0000-0000-000000000000}"/>
          </ac:picMkLst>
        </pc:picChg>
        <pc:picChg chg="mod">
          <ac:chgData name="Paree, Peter" userId="03e3bb69-26ec-44a3-85ed-6b2155b6768e" providerId="ADAL" clId="{0F178767-3D5B-40F6-9094-001334186AD3}" dt="2019-08-20T09:16:14.685" v="3851" actId="1076"/>
          <ac:picMkLst>
            <pc:docMk/>
            <pc:sldMk cId="0" sldId="292"/>
            <ac:picMk id="522" creationId="{00000000-0000-0000-0000-000000000000}"/>
          </ac:picMkLst>
        </pc:picChg>
        <pc:picChg chg="mod">
          <ac:chgData name="Paree, Peter" userId="03e3bb69-26ec-44a3-85ed-6b2155b6768e" providerId="ADAL" clId="{0F178767-3D5B-40F6-9094-001334186AD3}" dt="2019-08-20T09:16:14.685" v="3851" actId="1076"/>
          <ac:picMkLst>
            <pc:docMk/>
            <pc:sldMk cId="0" sldId="292"/>
            <ac:picMk id="523" creationId="{00000000-0000-0000-0000-000000000000}"/>
          </ac:picMkLst>
        </pc:picChg>
      </pc:sldChg>
      <pc:sldChg chg="addSp modSp modNotes">
        <pc:chgData name="Paree, Peter" userId="03e3bb69-26ec-44a3-85ed-6b2155b6768e" providerId="ADAL" clId="{0F178767-3D5B-40F6-9094-001334186AD3}" dt="2019-08-20T09:17:57.304" v="3853"/>
        <pc:sldMkLst>
          <pc:docMk/>
          <pc:sldMk cId="0" sldId="293"/>
        </pc:sldMkLst>
        <pc:spChg chg="add mod">
          <ac:chgData name="Paree, Peter" userId="03e3bb69-26ec-44a3-85ed-6b2155b6768e" providerId="ADAL" clId="{0F178767-3D5B-40F6-9094-001334186AD3}" dt="2019-08-19T19:07:19.886" v="633" actId="20577"/>
          <ac:spMkLst>
            <pc:docMk/>
            <pc:sldMk cId="0" sldId="293"/>
            <ac:spMk id="20" creationId="{5DF67CAF-3A91-4DE1-8B34-DC01E3141E59}"/>
          </ac:spMkLst>
        </pc:spChg>
        <pc:spChg chg="add mod">
          <ac:chgData name="Paree, Peter" userId="03e3bb69-26ec-44a3-85ed-6b2155b6768e" providerId="ADAL" clId="{0F178767-3D5B-40F6-9094-001334186AD3}" dt="2019-08-19T19:07:46.979" v="634" actId="14100"/>
          <ac:spMkLst>
            <pc:docMk/>
            <pc:sldMk cId="0" sldId="293"/>
            <ac:spMk id="21" creationId="{8CCCF90D-AC76-4CCC-A681-AB12FD422A7B}"/>
          </ac:spMkLst>
        </pc:spChg>
        <pc:spChg chg="mod">
          <ac:chgData name="Paree, Peter" userId="03e3bb69-26ec-44a3-85ed-6b2155b6768e" providerId="ADAL" clId="{0F178767-3D5B-40F6-9094-001334186AD3}" dt="2019-08-19T19:07:02.174" v="603" actId="1076"/>
          <ac:spMkLst>
            <pc:docMk/>
            <pc:sldMk cId="0" sldId="293"/>
            <ac:spMk id="539" creationId="{00000000-0000-0000-0000-000000000000}"/>
          </ac:spMkLst>
        </pc:spChg>
      </pc:sldChg>
      <pc:sldChg chg="addSp modSp ord modNotes">
        <pc:chgData name="Paree, Peter" userId="03e3bb69-26ec-44a3-85ed-6b2155b6768e" providerId="ADAL" clId="{0F178767-3D5B-40F6-9094-001334186AD3}" dt="2019-08-20T09:17:57.304" v="3853"/>
        <pc:sldMkLst>
          <pc:docMk/>
          <pc:sldMk cId="0" sldId="294"/>
        </pc:sldMkLst>
        <pc:spChg chg="add mod">
          <ac:chgData name="Paree, Peter" userId="03e3bb69-26ec-44a3-85ed-6b2155b6768e" providerId="ADAL" clId="{0F178767-3D5B-40F6-9094-001334186AD3}" dt="2019-08-19T19:05:51.014" v="598" actId="20577"/>
          <ac:spMkLst>
            <pc:docMk/>
            <pc:sldMk cId="0" sldId="294"/>
            <ac:spMk id="8" creationId="{509F5DFD-12E7-44FE-B45B-C5DC2723267A}"/>
          </ac:spMkLst>
        </pc:spChg>
        <pc:spChg chg="add">
          <ac:chgData name="Paree, Peter" userId="03e3bb69-26ec-44a3-85ed-6b2155b6768e" providerId="ADAL" clId="{0F178767-3D5B-40F6-9094-001334186AD3}" dt="2019-08-19T19:05:03.992" v="566"/>
          <ac:spMkLst>
            <pc:docMk/>
            <pc:sldMk cId="0" sldId="294"/>
            <ac:spMk id="9" creationId="{84EC71D8-1816-4756-B9D7-36BFC441719E}"/>
          </ac:spMkLst>
        </pc:spChg>
        <pc:spChg chg="mod">
          <ac:chgData name="Paree, Peter" userId="03e3bb69-26ec-44a3-85ed-6b2155b6768e" providerId="ADAL" clId="{0F178767-3D5B-40F6-9094-001334186AD3}" dt="2019-08-19T19:05:33.931" v="585" actId="20577"/>
          <ac:spMkLst>
            <pc:docMk/>
            <pc:sldMk cId="0" sldId="294"/>
            <ac:spMk id="558" creationId="{00000000-0000-0000-0000-000000000000}"/>
          </ac:spMkLst>
        </pc:spChg>
        <pc:spChg chg="mod">
          <ac:chgData name="Paree, Peter" userId="03e3bb69-26ec-44a3-85ed-6b2155b6768e" providerId="ADAL" clId="{0F178767-3D5B-40F6-9094-001334186AD3}" dt="2019-08-19T19:06:04.326" v="599" actId="1076"/>
          <ac:spMkLst>
            <pc:docMk/>
            <pc:sldMk cId="0" sldId="294"/>
            <ac:spMk id="559" creationId="{00000000-0000-0000-0000-000000000000}"/>
          </ac:spMkLst>
        </pc:spChg>
      </pc:sldChg>
      <pc:sldChg chg="modSp add ord modNotes">
        <pc:chgData name="Paree, Peter" userId="03e3bb69-26ec-44a3-85ed-6b2155b6768e" providerId="ADAL" clId="{0F178767-3D5B-40F6-9094-001334186AD3}" dt="2019-08-20T09:17:57.304" v="3853"/>
        <pc:sldMkLst>
          <pc:docMk/>
          <pc:sldMk cId="2812828146" sldId="295"/>
        </pc:sldMkLst>
        <pc:spChg chg="mod">
          <ac:chgData name="Paree, Peter" userId="03e3bb69-26ec-44a3-85ed-6b2155b6768e" providerId="ADAL" clId="{0F178767-3D5B-40F6-9094-001334186AD3}" dt="2019-08-20T09:04:24.716" v="3806" actId="20577"/>
          <ac:spMkLst>
            <pc:docMk/>
            <pc:sldMk cId="2812828146" sldId="295"/>
            <ac:spMk id="11" creationId="{4E1E8631-2C22-4919-AB41-57C380860D63}"/>
          </ac:spMkLst>
        </pc:spChg>
        <pc:spChg chg="add mod">
          <ac:chgData name="Paree, Peter" userId="03e3bb69-26ec-44a3-85ed-6b2155b6768e" providerId="ADAL" clId="{0F178767-3D5B-40F6-9094-001334186AD3}" dt="2019-08-19T18:25:47.195" v="63" actId="1076"/>
          <ac:spMkLst>
            <pc:docMk/>
            <pc:sldMk cId="2812828146" sldId="295"/>
            <ac:spMk id="12" creationId="{BC973E8C-D914-4703-BE71-5BCBDEEC9115}"/>
          </ac:spMkLst>
        </pc:spChg>
        <pc:spChg chg="mod">
          <ac:chgData name="Paree, Peter" userId="03e3bb69-26ec-44a3-85ed-6b2155b6768e" providerId="ADAL" clId="{0F178767-3D5B-40F6-9094-001334186AD3}" dt="2019-08-19T18:26:20.734" v="64" actId="1076"/>
          <ac:spMkLst>
            <pc:docMk/>
            <pc:sldMk cId="2812828146" sldId="295"/>
            <ac:spMk id="568" creationId="{00000000-0000-0000-0000-000000000000}"/>
          </ac:spMkLst>
        </pc:spChg>
        <pc:picChg chg="mod">
          <ac:chgData name="Paree, Peter" userId="03e3bb69-26ec-44a3-85ed-6b2155b6768e" providerId="ADAL" clId="{0F178767-3D5B-40F6-9094-001334186AD3}" dt="2019-08-20T09:04:15.580" v="3797" actId="1076"/>
          <ac:picMkLst>
            <pc:docMk/>
            <pc:sldMk cId="2812828146" sldId="295"/>
            <ac:picMk id="569" creationId="{00000000-0000-0000-0000-000000000000}"/>
          </ac:picMkLst>
        </pc:picChg>
        <pc:picChg chg="mod">
          <ac:chgData name="Paree, Peter" userId="03e3bb69-26ec-44a3-85ed-6b2155b6768e" providerId="ADAL" clId="{0F178767-3D5B-40F6-9094-001334186AD3}" dt="2019-08-20T09:06:55.717" v="3811" actId="1076"/>
          <ac:picMkLst>
            <pc:docMk/>
            <pc:sldMk cId="2812828146" sldId="295"/>
            <ac:picMk id="572" creationId="{00000000-0000-0000-0000-000000000000}"/>
          </ac:picMkLst>
        </pc:picChg>
        <pc:picChg chg="mod">
          <ac:chgData name="Paree, Peter" userId="03e3bb69-26ec-44a3-85ed-6b2155b6768e" providerId="ADAL" clId="{0F178767-3D5B-40F6-9094-001334186AD3}" dt="2019-08-20T09:06:59.451" v="3812" actId="1076"/>
          <ac:picMkLst>
            <pc:docMk/>
            <pc:sldMk cId="2812828146" sldId="295"/>
            <ac:picMk id="573" creationId="{00000000-0000-0000-0000-000000000000}"/>
          </ac:picMkLst>
        </pc:picChg>
        <pc:picChg chg="mod">
          <ac:chgData name="Paree, Peter" userId="03e3bb69-26ec-44a3-85ed-6b2155b6768e" providerId="ADAL" clId="{0F178767-3D5B-40F6-9094-001334186AD3}" dt="2019-08-20T09:04:15.580" v="3797" actId="1076"/>
          <ac:picMkLst>
            <pc:docMk/>
            <pc:sldMk cId="2812828146" sldId="295"/>
            <ac:picMk id="574" creationId="{00000000-0000-0000-0000-000000000000}"/>
          </ac:picMkLst>
        </pc:picChg>
      </pc:sldChg>
      <pc:sldChg chg="addSp delSp modSp ord modNotes">
        <pc:chgData name="Paree, Peter" userId="03e3bb69-26ec-44a3-85ed-6b2155b6768e" providerId="ADAL" clId="{0F178767-3D5B-40F6-9094-001334186AD3}" dt="2019-08-20T09:17:57.304" v="3853"/>
        <pc:sldMkLst>
          <pc:docMk/>
          <pc:sldMk cId="0" sldId="296"/>
        </pc:sldMkLst>
        <pc:spChg chg="mod">
          <ac:chgData name="Paree, Peter" userId="03e3bb69-26ec-44a3-85ed-6b2155b6768e" providerId="ADAL" clId="{0F178767-3D5B-40F6-9094-001334186AD3}" dt="2019-08-19T18:20:50.936" v="9" actId="1076"/>
          <ac:spMkLst>
            <pc:docMk/>
            <pc:sldMk cId="0" sldId="296"/>
            <ac:spMk id="10" creationId="{D0628AB6-AA70-483F-94EF-4F3E149C193D}"/>
          </ac:spMkLst>
        </pc:spChg>
        <pc:spChg chg="mod">
          <ac:chgData name="Paree, Peter" userId="03e3bb69-26ec-44a3-85ed-6b2155b6768e" providerId="ADAL" clId="{0F178767-3D5B-40F6-9094-001334186AD3}" dt="2019-08-20T08:50:04.333" v="3742" actId="14100"/>
          <ac:spMkLst>
            <pc:docMk/>
            <pc:sldMk cId="0" sldId="296"/>
            <ac:spMk id="11" creationId="{3C9A70F7-DD2A-49A4-9BB6-AB133BCC7CC4}"/>
          </ac:spMkLst>
        </pc:spChg>
        <pc:spChg chg="mod">
          <ac:chgData name="Paree, Peter" userId="03e3bb69-26ec-44a3-85ed-6b2155b6768e" providerId="ADAL" clId="{0F178767-3D5B-40F6-9094-001334186AD3}" dt="2019-08-19T18:20:39.242" v="8" actId="1076"/>
          <ac:spMkLst>
            <pc:docMk/>
            <pc:sldMk cId="0" sldId="296"/>
            <ac:spMk id="581" creationId="{00000000-0000-0000-0000-000000000000}"/>
          </ac:spMkLst>
        </pc:spChg>
        <pc:spChg chg="del mod">
          <ac:chgData name="Paree, Peter" userId="03e3bb69-26ec-44a3-85ed-6b2155b6768e" providerId="ADAL" clId="{0F178767-3D5B-40F6-9094-001334186AD3}" dt="2019-08-19T18:19:03.881" v="6" actId="478"/>
          <ac:spMkLst>
            <pc:docMk/>
            <pc:sldMk cId="0" sldId="296"/>
            <ac:spMk id="584" creationId="{00000000-0000-0000-0000-000000000000}"/>
          </ac:spMkLst>
        </pc:spChg>
        <pc:picChg chg="add mod">
          <ac:chgData name="Paree, Peter" userId="03e3bb69-26ec-44a3-85ed-6b2155b6768e" providerId="ADAL" clId="{0F178767-3D5B-40F6-9094-001334186AD3}" dt="2019-08-19T18:19:12.792" v="7" actId="1076"/>
          <ac:picMkLst>
            <pc:docMk/>
            <pc:sldMk cId="0" sldId="296"/>
            <ac:picMk id="2" creationId="{722BDCE5-895C-410A-9BBB-9DAF7D603652}"/>
          </ac:picMkLst>
        </pc:picChg>
        <pc:picChg chg="del">
          <ac:chgData name="Paree, Peter" userId="03e3bb69-26ec-44a3-85ed-6b2155b6768e" providerId="ADAL" clId="{0F178767-3D5B-40F6-9094-001334186AD3}" dt="2019-08-19T18:18:37.807" v="1" actId="478"/>
          <ac:picMkLst>
            <pc:docMk/>
            <pc:sldMk cId="0" sldId="296"/>
            <ac:picMk id="583" creationId="{00000000-0000-0000-0000-000000000000}"/>
          </ac:picMkLst>
        </pc:picChg>
      </pc:sldChg>
      <pc:sldChg chg="addSp modSp del">
        <pc:chgData name="Paree, Peter" userId="03e3bb69-26ec-44a3-85ed-6b2155b6768e" providerId="ADAL" clId="{0F178767-3D5B-40F6-9094-001334186AD3}" dt="2019-08-20T09:02:33.907" v="3789" actId="2696"/>
        <pc:sldMkLst>
          <pc:docMk/>
          <pc:sldMk cId="889562121" sldId="297"/>
        </pc:sldMkLst>
        <pc:spChg chg="add mod">
          <ac:chgData name="Paree, Peter" userId="03e3bb69-26ec-44a3-85ed-6b2155b6768e" providerId="ADAL" clId="{0F178767-3D5B-40F6-9094-001334186AD3}" dt="2019-08-20T08:35:26.175" v="3464" actId="20577"/>
          <ac:spMkLst>
            <pc:docMk/>
            <pc:sldMk cId="889562121" sldId="297"/>
            <ac:spMk id="7" creationId="{E498D967-7518-4501-BC3B-CE5E34FA3E6D}"/>
          </ac:spMkLst>
        </pc:spChg>
        <pc:spChg chg="add mod">
          <ac:chgData name="Paree, Peter" userId="03e3bb69-26ec-44a3-85ed-6b2155b6768e" providerId="ADAL" clId="{0F178767-3D5B-40F6-9094-001334186AD3}" dt="2019-08-19T18:27:36.751" v="68" actId="14100"/>
          <ac:spMkLst>
            <pc:docMk/>
            <pc:sldMk cId="889562121" sldId="297"/>
            <ac:spMk id="8" creationId="{6039C456-A24F-43DF-AE59-7E119802ECFF}"/>
          </ac:spMkLst>
        </pc:spChg>
        <pc:spChg chg="mod">
          <ac:chgData name="Paree, Peter" userId="03e3bb69-26ec-44a3-85ed-6b2155b6768e" providerId="ADAL" clId="{0F178767-3D5B-40F6-9094-001334186AD3}" dt="2019-08-19T18:28:13.446" v="101" actId="1076"/>
          <ac:spMkLst>
            <pc:docMk/>
            <pc:sldMk cId="889562121" sldId="297"/>
            <ac:spMk id="594" creationId="{00000000-0000-0000-0000-000000000000}"/>
          </ac:spMkLst>
        </pc:spChg>
        <pc:spChg chg="mod">
          <ac:chgData name="Paree, Peter" userId="03e3bb69-26ec-44a3-85ed-6b2155b6768e" providerId="ADAL" clId="{0F178767-3D5B-40F6-9094-001334186AD3}" dt="2019-08-20T08:33:42.513" v="3449" actId="20577"/>
          <ac:spMkLst>
            <pc:docMk/>
            <pc:sldMk cId="889562121" sldId="297"/>
            <ac:spMk id="595" creationId="{00000000-0000-0000-0000-000000000000}"/>
          </ac:spMkLst>
        </pc:spChg>
        <pc:picChg chg="add mod ord">
          <ac:chgData name="Paree, Peter" userId="03e3bb69-26ec-44a3-85ed-6b2155b6768e" providerId="ADAL" clId="{0F178767-3D5B-40F6-9094-001334186AD3}" dt="2019-08-20T08:33:57.169" v="3451" actId="1076"/>
          <ac:picMkLst>
            <pc:docMk/>
            <pc:sldMk cId="889562121" sldId="297"/>
            <ac:picMk id="2" creationId="{AA66BA35-A434-4096-956C-355149B898A4}"/>
          </ac:picMkLst>
        </pc:picChg>
        <pc:picChg chg="mod">
          <ac:chgData name="Paree, Peter" userId="03e3bb69-26ec-44a3-85ed-6b2155b6768e" providerId="ADAL" clId="{0F178767-3D5B-40F6-9094-001334186AD3}" dt="2019-08-20T08:35:13.082" v="3462" actId="1076"/>
          <ac:picMkLst>
            <pc:docMk/>
            <pc:sldMk cId="889562121" sldId="297"/>
            <ac:picMk id="596" creationId="{00000000-0000-0000-0000-000000000000}"/>
          </ac:picMkLst>
        </pc:picChg>
        <pc:picChg chg="mod">
          <ac:chgData name="Paree, Peter" userId="03e3bb69-26ec-44a3-85ed-6b2155b6768e" providerId="ADAL" clId="{0F178767-3D5B-40F6-9094-001334186AD3}" dt="2019-08-20T08:35:16.296" v="3463" actId="1076"/>
          <ac:picMkLst>
            <pc:docMk/>
            <pc:sldMk cId="889562121" sldId="297"/>
            <ac:picMk id="597" creationId="{00000000-0000-0000-0000-000000000000}"/>
          </ac:picMkLst>
        </pc:picChg>
      </pc:sldChg>
      <pc:sldChg chg="addSp modSp ord modNotes">
        <pc:chgData name="Paree, Peter" userId="03e3bb69-26ec-44a3-85ed-6b2155b6768e" providerId="ADAL" clId="{0F178767-3D5B-40F6-9094-001334186AD3}" dt="2019-08-20T09:17:57.304" v="3853"/>
        <pc:sldMkLst>
          <pc:docMk/>
          <pc:sldMk cId="0" sldId="298"/>
        </pc:sldMkLst>
        <pc:spChg chg="add mod">
          <ac:chgData name="Paree, Peter" userId="03e3bb69-26ec-44a3-85ed-6b2155b6768e" providerId="ADAL" clId="{0F178767-3D5B-40F6-9094-001334186AD3}" dt="2019-08-19T19:10:48.836" v="640" actId="1076"/>
          <ac:spMkLst>
            <pc:docMk/>
            <pc:sldMk cId="0" sldId="298"/>
            <ac:spMk id="7" creationId="{5EAECAB0-CB58-40EF-BE24-1404C4A800F4}"/>
          </ac:spMkLst>
        </pc:spChg>
        <pc:spChg chg="add mod">
          <ac:chgData name="Paree, Peter" userId="03e3bb69-26ec-44a3-85ed-6b2155b6768e" providerId="ADAL" clId="{0F178767-3D5B-40F6-9094-001334186AD3}" dt="2019-08-19T19:10:38.041" v="638" actId="1076"/>
          <ac:spMkLst>
            <pc:docMk/>
            <pc:sldMk cId="0" sldId="298"/>
            <ac:spMk id="8" creationId="{39DA5BF0-4335-40E9-A02F-371E80E6D8DB}"/>
          </ac:spMkLst>
        </pc:spChg>
        <pc:spChg chg="add">
          <ac:chgData name="Paree, Peter" userId="03e3bb69-26ec-44a3-85ed-6b2155b6768e" providerId="ADAL" clId="{0F178767-3D5B-40F6-9094-001334186AD3}" dt="2019-08-19T19:18:21.107" v="766"/>
          <ac:spMkLst>
            <pc:docMk/>
            <pc:sldMk cId="0" sldId="298"/>
            <ac:spMk id="10" creationId="{C6AA9681-60D9-43DD-A938-D4B2181F8AEE}"/>
          </ac:spMkLst>
        </pc:spChg>
        <pc:spChg chg="mod">
          <ac:chgData name="Paree, Peter" userId="03e3bb69-26ec-44a3-85ed-6b2155b6768e" providerId="ADAL" clId="{0F178767-3D5B-40F6-9094-001334186AD3}" dt="2019-08-19T19:18:05.524" v="764" actId="5793"/>
          <ac:spMkLst>
            <pc:docMk/>
            <pc:sldMk cId="0" sldId="298"/>
            <ac:spMk id="605" creationId="{00000000-0000-0000-0000-000000000000}"/>
          </ac:spMkLst>
        </pc:spChg>
        <pc:spChg chg="mod">
          <ac:chgData name="Paree, Peter" userId="03e3bb69-26ec-44a3-85ed-6b2155b6768e" providerId="ADAL" clId="{0F178767-3D5B-40F6-9094-001334186AD3}" dt="2019-08-19T19:11:40.637" v="685" actId="20577"/>
          <ac:spMkLst>
            <pc:docMk/>
            <pc:sldMk cId="0" sldId="298"/>
            <ac:spMk id="606" creationId="{00000000-0000-0000-0000-000000000000}"/>
          </ac:spMkLst>
        </pc:spChg>
        <pc:picChg chg="add mod">
          <ac:chgData name="Paree, Peter" userId="03e3bb69-26ec-44a3-85ed-6b2155b6768e" providerId="ADAL" clId="{0F178767-3D5B-40F6-9094-001334186AD3}" dt="2019-08-19T19:14:50.814" v="714" actId="1076"/>
          <ac:picMkLst>
            <pc:docMk/>
            <pc:sldMk cId="0" sldId="298"/>
            <ac:picMk id="9" creationId="{F8561160-5490-4D7F-9FC7-99E84F1A54E8}"/>
          </ac:picMkLst>
        </pc:picChg>
        <pc:picChg chg="mod">
          <ac:chgData name="Paree, Peter" userId="03e3bb69-26ec-44a3-85ed-6b2155b6768e" providerId="ADAL" clId="{0F178767-3D5B-40F6-9094-001334186AD3}" dt="2019-08-19T19:13:01.329" v="696" actId="1076"/>
          <ac:picMkLst>
            <pc:docMk/>
            <pc:sldMk cId="0" sldId="298"/>
            <ac:picMk id="603" creationId="{00000000-0000-0000-0000-000000000000}"/>
          </ac:picMkLst>
        </pc:picChg>
        <pc:picChg chg="mod">
          <ac:chgData name="Paree, Peter" userId="03e3bb69-26ec-44a3-85ed-6b2155b6768e" providerId="ADAL" clId="{0F178767-3D5B-40F6-9094-001334186AD3}" dt="2019-08-19T19:13:10.464" v="697" actId="1076"/>
          <ac:picMkLst>
            <pc:docMk/>
            <pc:sldMk cId="0" sldId="298"/>
            <ac:picMk id="604" creationId="{00000000-0000-0000-0000-000000000000}"/>
          </ac:picMkLst>
        </pc:picChg>
      </pc:sldChg>
      <pc:sldChg chg="add ord modNotes">
        <pc:chgData name="Paree, Peter" userId="03e3bb69-26ec-44a3-85ed-6b2155b6768e" providerId="ADAL" clId="{0F178767-3D5B-40F6-9094-001334186AD3}" dt="2019-08-20T09:17:57.304" v="3853"/>
        <pc:sldMkLst>
          <pc:docMk/>
          <pc:sldMk cId="1250577239" sldId="300"/>
        </pc:sldMkLst>
        <pc:spChg chg="add">
          <ac:chgData name="Paree, Peter" userId="03e3bb69-26ec-44a3-85ed-6b2155b6768e" providerId="ADAL" clId="{0F178767-3D5B-40F6-9094-001334186AD3}" dt="2019-08-19T18:33:20.952" v="171"/>
          <ac:spMkLst>
            <pc:docMk/>
            <pc:sldMk cId="1250577239" sldId="300"/>
            <ac:spMk id="9" creationId="{AE9109D6-BDB7-4E6F-8CBB-529565C6A447}"/>
          </ac:spMkLst>
        </pc:spChg>
        <pc:spChg chg="add">
          <ac:chgData name="Paree, Peter" userId="03e3bb69-26ec-44a3-85ed-6b2155b6768e" providerId="ADAL" clId="{0F178767-3D5B-40F6-9094-001334186AD3}" dt="2019-08-19T18:33:20.952" v="171"/>
          <ac:spMkLst>
            <pc:docMk/>
            <pc:sldMk cId="1250577239" sldId="300"/>
            <ac:spMk id="10" creationId="{C46B7DBF-A328-49BF-8C03-F43ACDCAE960}"/>
          </ac:spMkLst>
        </pc:spChg>
        <pc:spChg chg="mod">
          <ac:chgData name="Paree, Peter" userId="03e3bb69-26ec-44a3-85ed-6b2155b6768e" providerId="ADAL" clId="{0F178767-3D5B-40F6-9094-001334186AD3}" dt="2019-08-19T18:33:42.784" v="173" actId="1076"/>
          <ac:spMkLst>
            <pc:docMk/>
            <pc:sldMk cId="1250577239" sldId="300"/>
            <ac:spMk id="623" creationId="{00000000-0000-0000-0000-000000000000}"/>
          </ac:spMkLst>
        </pc:spChg>
      </pc:sldChg>
      <pc:sldChg chg="addSp delSp modSp ord modNotes">
        <pc:chgData name="Paree, Peter" userId="03e3bb69-26ec-44a3-85ed-6b2155b6768e" providerId="ADAL" clId="{0F178767-3D5B-40F6-9094-001334186AD3}" dt="2019-08-20T09:17:57.304" v="3853"/>
        <pc:sldMkLst>
          <pc:docMk/>
          <pc:sldMk cId="0" sldId="301"/>
        </pc:sldMkLst>
        <pc:spChg chg="add del">
          <ac:chgData name="Paree, Peter" userId="03e3bb69-26ec-44a3-85ed-6b2155b6768e" providerId="ADAL" clId="{0F178767-3D5B-40F6-9094-001334186AD3}" dt="2019-08-19T20:41:54.654" v="1806"/>
          <ac:spMkLst>
            <pc:docMk/>
            <pc:sldMk cId="0" sldId="301"/>
            <ac:spMk id="2" creationId="{8ECB6CFF-A05C-470D-A2B0-188E2E3546CE}"/>
          </ac:spMkLst>
        </pc:spChg>
        <pc:spChg chg="add mod">
          <ac:chgData name="Paree, Peter" userId="03e3bb69-26ec-44a3-85ed-6b2155b6768e" providerId="ADAL" clId="{0F178767-3D5B-40F6-9094-001334186AD3}" dt="2019-08-19T20:34:47.579" v="1634" actId="20577"/>
          <ac:spMkLst>
            <pc:docMk/>
            <pc:sldMk cId="0" sldId="301"/>
            <ac:spMk id="8" creationId="{BBBBD53B-220C-49DA-8B94-AA06B3A11C4A}"/>
          </ac:spMkLst>
        </pc:spChg>
        <pc:spChg chg="add">
          <ac:chgData name="Paree, Peter" userId="03e3bb69-26ec-44a3-85ed-6b2155b6768e" providerId="ADAL" clId="{0F178767-3D5B-40F6-9094-001334186AD3}" dt="2019-08-19T20:34:42.251" v="1629"/>
          <ac:spMkLst>
            <pc:docMk/>
            <pc:sldMk cId="0" sldId="301"/>
            <ac:spMk id="9" creationId="{811CED52-143B-4C74-8CFE-EA1CEA9609BF}"/>
          </ac:spMkLst>
        </pc:spChg>
        <pc:spChg chg="add mod">
          <ac:chgData name="Paree, Peter" userId="03e3bb69-26ec-44a3-85ed-6b2155b6768e" providerId="ADAL" clId="{0F178767-3D5B-40F6-9094-001334186AD3}" dt="2019-08-19T20:42:53.944" v="1812" actId="1076"/>
          <ac:spMkLst>
            <pc:docMk/>
            <pc:sldMk cId="0" sldId="301"/>
            <ac:spMk id="11" creationId="{4FE59643-B33B-4C83-B9DD-220461633A55}"/>
          </ac:spMkLst>
        </pc:spChg>
        <pc:spChg chg="mod">
          <ac:chgData name="Paree, Peter" userId="03e3bb69-26ec-44a3-85ed-6b2155b6768e" providerId="ADAL" clId="{0F178767-3D5B-40F6-9094-001334186AD3}" dt="2019-08-19T20:35:02.531" v="1658" actId="20577"/>
          <ac:spMkLst>
            <pc:docMk/>
            <pc:sldMk cId="0" sldId="301"/>
            <ac:spMk id="635" creationId="{00000000-0000-0000-0000-000000000000}"/>
          </ac:spMkLst>
        </pc:spChg>
        <pc:spChg chg="mod">
          <ac:chgData name="Paree, Peter" userId="03e3bb69-26ec-44a3-85ed-6b2155b6768e" providerId="ADAL" clId="{0F178767-3D5B-40F6-9094-001334186AD3}" dt="2019-08-19T20:42:39.200" v="1811" actId="255"/>
          <ac:spMkLst>
            <pc:docMk/>
            <pc:sldMk cId="0" sldId="301"/>
            <ac:spMk id="636" creationId="{00000000-0000-0000-0000-000000000000}"/>
          </ac:spMkLst>
        </pc:spChg>
      </pc:sldChg>
      <pc:sldChg chg="addSp delSp modSp modNotes">
        <pc:chgData name="Paree, Peter" userId="03e3bb69-26ec-44a3-85ed-6b2155b6768e" providerId="ADAL" clId="{0F178767-3D5B-40F6-9094-001334186AD3}" dt="2019-08-20T09:17:57.304" v="3853"/>
        <pc:sldMkLst>
          <pc:docMk/>
          <pc:sldMk cId="0" sldId="303"/>
        </pc:sldMkLst>
        <pc:spChg chg="add mod">
          <ac:chgData name="Paree, Peter" userId="03e3bb69-26ec-44a3-85ed-6b2155b6768e" providerId="ADAL" clId="{0F178767-3D5B-40F6-9094-001334186AD3}" dt="2019-08-19T20:37:16.518" v="1684" actId="20577"/>
          <ac:spMkLst>
            <pc:docMk/>
            <pc:sldMk cId="0" sldId="303"/>
            <ac:spMk id="5" creationId="{3A4C8A1A-D62C-4E56-BAF8-DB40EAB1E247}"/>
          </ac:spMkLst>
        </pc:spChg>
        <pc:spChg chg="add">
          <ac:chgData name="Paree, Peter" userId="03e3bb69-26ec-44a3-85ed-6b2155b6768e" providerId="ADAL" clId="{0F178767-3D5B-40F6-9094-001334186AD3}" dt="2019-08-19T20:37:09.903" v="1677"/>
          <ac:spMkLst>
            <pc:docMk/>
            <pc:sldMk cId="0" sldId="303"/>
            <ac:spMk id="6" creationId="{674670FA-67BE-4342-BB89-95C45DF6A225}"/>
          </ac:spMkLst>
        </pc:spChg>
        <pc:spChg chg="add del">
          <ac:chgData name="Paree, Peter" userId="03e3bb69-26ec-44a3-85ed-6b2155b6768e" providerId="ADAL" clId="{0F178767-3D5B-40F6-9094-001334186AD3}" dt="2019-08-19T20:40:08.305" v="1742"/>
          <ac:spMkLst>
            <pc:docMk/>
            <pc:sldMk cId="0" sldId="303"/>
            <ac:spMk id="7" creationId="{A74B8227-1783-48AE-9060-C733068825B2}"/>
          </ac:spMkLst>
        </pc:spChg>
        <pc:spChg chg="add del">
          <ac:chgData name="Paree, Peter" userId="03e3bb69-26ec-44a3-85ed-6b2155b6768e" providerId="ADAL" clId="{0F178767-3D5B-40F6-9094-001334186AD3}" dt="2019-08-19T20:40:08.305" v="1742"/>
          <ac:spMkLst>
            <pc:docMk/>
            <pc:sldMk cId="0" sldId="303"/>
            <ac:spMk id="8" creationId="{730C9EEE-CA11-4EFB-BFA9-ACB50979CDEE}"/>
          </ac:spMkLst>
        </pc:spChg>
        <pc:spChg chg="add mod">
          <ac:chgData name="Paree, Peter" userId="03e3bb69-26ec-44a3-85ed-6b2155b6768e" providerId="ADAL" clId="{0F178767-3D5B-40F6-9094-001334186AD3}" dt="2019-08-19T20:42:15.938" v="1809" actId="1076"/>
          <ac:spMkLst>
            <pc:docMk/>
            <pc:sldMk cId="0" sldId="303"/>
            <ac:spMk id="9" creationId="{9A9AB9F6-D928-4836-BA8F-853A8AB9068F}"/>
          </ac:spMkLst>
        </pc:spChg>
        <pc:spChg chg="del mod">
          <ac:chgData name="Paree, Peter" userId="03e3bb69-26ec-44a3-85ed-6b2155b6768e" providerId="ADAL" clId="{0F178767-3D5B-40F6-9094-001334186AD3}" dt="2019-08-19T20:38:16.946" v="1693" actId="478"/>
          <ac:spMkLst>
            <pc:docMk/>
            <pc:sldMk cId="0" sldId="303"/>
            <ac:spMk id="655" creationId="{00000000-0000-0000-0000-000000000000}"/>
          </ac:spMkLst>
        </pc:spChg>
        <pc:spChg chg="mod">
          <ac:chgData name="Paree, Peter" userId="03e3bb69-26ec-44a3-85ed-6b2155b6768e" providerId="ADAL" clId="{0F178767-3D5B-40F6-9094-001334186AD3}" dt="2019-08-19T20:41:25.986" v="1803" actId="6549"/>
          <ac:spMkLst>
            <pc:docMk/>
            <pc:sldMk cId="0" sldId="303"/>
            <ac:spMk id="656" creationId="{00000000-0000-0000-0000-000000000000}"/>
          </ac:spMkLst>
        </pc:spChg>
      </pc:sldChg>
      <pc:sldChg chg="addSp delSp modSp add">
        <pc:chgData name="Paree, Peter" userId="03e3bb69-26ec-44a3-85ed-6b2155b6768e" providerId="ADAL" clId="{0F178767-3D5B-40F6-9094-001334186AD3}" dt="2019-08-21T10:31:04.531" v="4704" actId="20577"/>
        <pc:sldMkLst>
          <pc:docMk/>
          <pc:sldMk cId="2133895514" sldId="304"/>
        </pc:sldMkLst>
        <pc:spChg chg="del mod">
          <ac:chgData name="Paree, Peter" userId="03e3bb69-26ec-44a3-85ed-6b2155b6768e" providerId="ADAL" clId="{0F178767-3D5B-40F6-9094-001334186AD3}" dt="2019-08-20T05:55:49.146" v="1995" actId="478"/>
          <ac:spMkLst>
            <pc:docMk/>
            <pc:sldMk cId="2133895514" sldId="304"/>
            <ac:spMk id="2" creationId="{380D08AF-9D7F-4055-BA90-F883E8C7D4C7}"/>
          </ac:spMkLst>
        </pc:spChg>
        <pc:spChg chg="mod">
          <ac:chgData name="Paree, Peter" userId="03e3bb69-26ec-44a3-85ed-6b2155b6768e" providerId="ADAL" clId="{0F178767-3D5B-40F6-9094-001334186AD3}" dt="2019-08-20T05:58:47.385" v="2026" actId="20577"/>
          <ac:spMkLst>
            <pc:docMk/>
            <pc:sldMk cId="2133895514" sldId="304"/>
            <ac:spMk id="3" creationId="{D81FABF9-919E-4C23-A651-99D9ED66DC58}"/>
          </ac:spMkLst>
        </pc:spChg>
        <pc:spChg chg="add">
          <ac:chgData name="Paree, Peter" userId="03e3bb69-26ec-44a3-85ed-6b2155b6768e" providerId="ADAL" clId="{0F178767-3D5B-40F6-9094-001334186AD3}" dt="2019-08-20T05:51:08.615" v="1880"/>
          <ac:spMkLst>
            <pc:docMk/>
            <pc:sldMk cId="2133895514" sldId="304"/>
            <ac:spMk id="4" creationId="{09117E35-7AC3-47C0-AC1B-862E683741AA}"/>
          </ac:spMkLst>
        </pc:spChg>
        <pc:spChg chg="add mod">
          <ac:chgData name="Paree, Peter" userId="03e3bb69-26ec-44a3-85ed-6b2155b6768e" providerId="ADAL" clId="{0F178767-3D5B-40F6-9094-001334186AD3}" dt="2019-08-20T05:51:33.032" v="1883" actId="14100"/>
          <ac:spMkLst>
            <pc:docMk/>
            <pc:sldMk cId="2133895514" sldId="304"/>
            <ac:spMk id="5" creationId="{70B24014-23D1-4990-875B-F2E86D0BADC7}"/>
          </ac:spMkLst>
        </pc:spChg>
        <pc:spChg chg="add mod">
          <ac:chgData name="Paree, Peter" userId="03e3bb69-26ec-44a3-85ed-6b2155b6768e" providerId="ADAL" clId="{0F178767-3D5B-40F6-9094-001334186AD3}" dt="2019-08-20T05:51:41.220" v="1892" actId="20577"/>
          <ac:spMkLst>
            <pc:docMk/>
            <pc:sldMk cId="2133895514" sldId="304"/>
            <ac:spMk id="6" creationId="{26F64437-A418-49A6-9B30-85805B902525}"/>
          </ac:spMkLst>
        </pc:spChg>
        <pc:spChg chg="add mod">
          <ac:chgData name="Paree, Peter" userId="03e3bb69-26ec-44a3-85ed-6b2155b6768e" providerId="ADAL" clId="{0F178767-3D5B-40F6-9094-001334186AD3}" dt="2019-08-21T10:20:04.158" v="4071" actId="1076"/>
          <ac:spMkLst>
            <pc:docMk/>
            <pc:sldMk cId="2133895514" sldId="304"/>
            <ac:spMk id="7" creationId="{626F97FF-CB43-4387-8E5D-85F453F05B3A}"/>
          </ac:spMkLst>
        </pc:spChg>
        <pc:spChg chg="add mod">
          <ac:chgData name="Paree, Peter" userId="03e3bb69-26ec-44a3-85ed-6b2155b6768e" providerId="ADAL" clId="{0F178767-3D5B-40F6-9094-001334186AD3}" dt="2019-08-21T10:20:04.158" v="4071" actId="1076"/>
          <ac:spMkLst>
            <pc:docMk/>
            <pc:sldMk cId="2133895514" sldId="304"/>
            <ac:spMk id="8" creationId="{C61D3B0F-C589-4C65-9245-F31A22C7E72A}"/>
          </ac:spMkLst>
        </pc:spChg>
        <pc:spChg chg="add mod">
          <ac:chgData name="Paree, Peter" userId="03e3bb69-26ec-44a3-85ed-6b2155b6768e" providerId="ADAL" clId="{0F178767-3D5B-40F6-9094-001334186AD3}" dt="2019-08-21T10:20:04.158" v="4071" actId="1076"/>
          <ac:spMkLst>
            <pc:docMk/>
            <pc:sldMk cId="2133895514" sldId="304"/>
            <ac:spMk id="9" creationId="{9FE5CEF3-C2AE-4DAB-8F7F-B6DE25FC98F9}"/>
          </ac:spMkLst>
        </pc:spChg>
        <pc:spChg chg="add mod">
          <ac:chgData name="Paree, Peter" userId="03e3bb69-26ec-44a3-85ed-6b2155b6768e" providerId="ADAL" clId="{0F178767-3D5B-40F6-9094-001334186AD3}" dt="2019-08-21T10:20:04.158" v="4071" actId="1076"/>
          <ac:spMkLst>
            <pc:docMk/>
            <pc:sldMk cId="2133895514" sldId="304"/>
            <ac:spMk id="10" creationId="{BF3343E4-CEE7-4DF7-91B8-89CF0A31A2BE}"/>
          </ac:spMkLst>
        </pc:spChg>
        <pc:spChg chg="add mod">
          <ac:chgData name="Paree, Peter" userId="03e3bb69-26ec-44a3-85ed-6b2155b6768e" providerId="ADAL" clId="{0F178767-3D5B-40F6-9094-001334186AD3}" dt="2019-08-21T10:20:04.158" v="4071" actId="1076"/>
          <ac:spMkLst>
            <pc:docMk/>
            <pc:sldMk cId="2133895514" sldId="304"/>
            <ac:spMk id="11" creationId="{1B2AABF6-EFF6-44E9-9DB5-E2B1273B3EE2}"/>
          </ac:spMkLst>
        </pc:spChg>
        <pc:spChg chg="add mod">
          <ac:chgData name="Paree, Peter" userId="03e3bb69-26ec-44a3-85ed-6b2155b6768e" providerId="ADAL" clId="{0F178767-3D5B-40F6-9094-001334186AD3}" dt="2019-08-21T10:20:04.158" v="4071" actId="1076"/>
          <ac:spMkLst>
            <pc:docMk/>
            <pc:sldMk cId="2133895514" sldId="304"/>
            <ac:spMk id="12" creationId="{7D76B5F3-1B10-439F-99EB-D24A2A8CFF02}"/>
          </ac:spMkLst>
        </pc:spChg>
        <pc:spChg chg="add mod">
          <ac:chgData name="Paree, Peter" userId="03e3bb69-26ec-44a3-85ed-6b2155b6768e" providerId="ADAL" clId="{0F178767-3D5B-40F6-9094-001334186AD3}" dt="2019-08-21T10:20:04.158" v="4071" actId="1076"/>
          <ac:spMkLst>
            <pc:docMk/>
            <pc:sldMk cId="2133895514" sldId="304"/>
            <ac:spMk id="13" creationId="{F6851F51-8AB2-4C51-86DC-EBA4E7C198B3}"/>
          </ac:spMkLst>
        </pc:spChg>
        <pc:spChg chg="add mod">
          <ac:chgData name="Paree, Peter" userId="03e3bb69-26ec-44a3-85ed-6b2155b6768e" providerId="ADAL" clId="{0F178767-3D5B-40F6-9094-001334186AD3}" dt="2019-08-21T10:20:04.158" v="4071" actId="1076"/>
          <ac:spMkLst>
            <pc:docMk/>
            <pc:sldMk cId="2133895514" sldId="304"/>
            <ac:spMk id="14" creationId="{5837AAE5-89CB-4A28-8312-5CAE05C30599}"/>
          </ac:spMkLst>
        </pc:spChg>
        <pc:spChg chg="add mod">
          <ac:chgData name="Paree, Peter" userId="03e3bb69-26ec-44a3-85ed-6b2155b6768e" providerId="ADAL" clId="{0F178767-3D5B-40F6-9094-001334186AD3}" dt="2019-08-21T10:20:04.158" v="4071" actId="1076"/>
          <ac:spMkLst>
            <pc:docMk/>
            <pc:sldMk cId="2133895514" sldId="304"/>
            <ac:spMk id="15" creationId="{9B4060F5-07C9-409F-8D16-91809BD6FCE8}"/>
          </ac:spMkLst>
        </pc:spChg>
        <pc:spChg chg="add mod">
          <ac:chgData name="Paree, Peter" userId="03e3bb69-26ec-44a3-85ed-6b2155b6768e" providerId="ADAL" clId="{0F178767-3D5B-40F6-9094-001334186AD3}" dt="2019-08-21T10:20:04.158" v="4071" actId="1076"/>
          <ac:spMkLst>
            <pc:docMk/>
            <pc:sldMk cId="2133895514" sldId="304"/>
            <ac:spMk id="16" creationId="{FBA2FD97-BBF5-4096-90B6-FD15EAECB181}"/>
          </ac:spMkLst>
        </pc:spChg>
        <pc:spChg chg="add mod">
          <ac:chgData name="Paree, Peter" userId="03e3bb69-26ec-44a3-85ed-6b2155b6768e" providerId="ADAL" clId="{0F178767-3D5B-40F6-9094-001334186AD3}" dt="2019-08-21T10:20:04.158" v="4071" actId="1076"/>
          <ac:spMkLst>
            <pc:docMk/>
            <pc:sldMk cId="2133895514" sldId="304"/>
            <ac:spMk id="17" creationId="{4C92BC61-7931-43E5-8903-5B9535B538C6}"/>
          </ac:spMkLst>
        </pc:spChg>
        <pc:spChg chg="add mod">
          <ac:chgData name="Paree, Peter" userId="03e3bb69-26ec-44a3-85ed-6b2155b6768e" providerId="ADAL" clId="{0F178767-3D5B-40F6-9094-001334186AD3}" dt="2019-08-21T10:20:04.158" v="4071" actId="1076"/>
          <ac:spMkLst>
            <pc:docMk/>
            <pc:sldMk cId="2133895514" sldId="304"/>
            <ac:spMk id="18" creationId="{24D2DDCD-A738-4C6D-83B9-2ADDAA9120B6}"/>
          </ac:spMkLst>
        </pc:spChg>
        <pc:spChg chg="add mod">
          <ac:chgData name="Paree, Peter" userId="03e3bb69-26ec-44a3-85ed-6b2155b6768e" providerId="ADAL" clId="{0F178767-3D5B-40F6-9094-001334186AD3}" dt="2019-08-21T10:20:04.158" v="4071" actId="1076"/>
          <ac:spMkLst>
            <pc:docMk/>
            <pc:sldMk cId="2133895514" sldId="304"/>
            <ac:spMk id="19" creationId="{43D174FF-437F-4D79-A69D-A70D722BA5B0}"/>
          </ac:spMkLst>
        </pc:spChg>
        <pc:spChg chg="add mod">
          <ac:chgData name="Paree, Peter" userId="03e3bb69-26ec-44a3-85ed-6b2155b6768e" providerId="ADAL" clId="{0F178767-3D5B-40F6-9094-001334186AD3}" dt="2019-08-21T10:20:04.158" v="4071" actId="1076"/>
          <ac:spMkLst>
            <pc:docMk/>
            <pc:sldMk cId="2133895514" sldId="304"/>
            <ac:spMk id="20" creationId="{E617A407-F9B9-49CA-9439-3A0440068BEF}"/>
          </ac:spMkLst>
        </pc:spChg>
        <pc:spChg chg="add mod">
          <ac:chgData name="Paree, Peter" userId="03e3bb69-26ec-44a3-85ed-6b2155b6768e" providerId="ADAL" clId="{0F178767-3D5B-40F6-9094-001334186AD3}" dt="2019-08-21T10:31:04.531" v="4704" actId="20577"/>
          <ac:spMkLst>
            <pc:docMk/>
            <pc:sldMk cId="2133895514" sldId="304"/>
            <ac:spMk id="21" creationId="{4FB1BA6A-0433-4EF2-BCF6-E260484B9BDB}"/>
          </ac:spMkLst>
        </pc:spChg>
        <pc:spChg chg="add del">
          <ac:chgData name="Paree, Peter" userId="03e3bb69-26ec-44a3-85ed-6b2155b6768e" providerId="ADAL" clId="{0F178767-3D5B-40F6-9094-001334186AD3}" dt="2019-08-20T05:54:31.829" v="1987"/>
          <ac:spMkLst>
            <pc:docMk/>
            <pc:sldMk cId="2133895514" sldId="304"/>
            <ac:spMk id="21" creationId="{8ADBC6BE-D3E4-4DF9-9400-6326B75F4160}"/>
          </ac:spMkLst>
        </pc:spChg>
        <pc:spChg chg="add del">
          <ac:chgData name="Paree, Peter" userId="03e3bb69-26ec-44a3-85ed-6b2155b6768e" providerId="ADAL" clId="{0F178767-3D5B-40F6-9094-001334186AD3}" dt="2019-08-20T05:54:31.829" v="1987"/>
          <ac:spMkLst>
            <pc:docMk/>
            <pc:sldMk cId="2133895514" sldId="304"/>
            <ac:spMk id="22" creationId="{79290975-1CC3-49AF-8A50-AF232601C409}"/>
          </ac:spMkLst>
        </pc:spChg>
        <pc:spChg chg="add del">
          <ac:chgData name="Paree, Peter" userId="03e3bb69-26ec-44a3-85ed-6b2155b6768e" providerId="ADAL" clId="{0F178767-3D5B-40F6-9094-001334186AD3}" dt="2019-08-20T05:54:31.829" v="1987"/>
          <ac:spMkLst>
            <pc:docMk/>
            <pc:sldMk cId="2133895514" sldId="304"/>
            <ac:spMk id="23" creationId="{3D5FE142-7AC4-4DD9-B89B-2B6D74ECF560}"/>
          </ac:spMkLst>
        </pc:spChg>
        <pc:spChg chg="add del">
          <ac:chgData name="Paree, Peter" userId="03e3bb69-26ec-44a3-85ed-6b2155b6768e" providerId="ADAL" clId="{0F178767-3D5B-40F6-9094-001334186AD3}" dt="2019-08-20T05:54:31.829" v="1987"/>
          <ac:spMkLst>
            <pc:docMk/>
            <pc:sldMk cId="2133895514" sldId="304"/>
            <ac:spMk id="24" creationId="{2FD501E7-648A-4881-9E48-E561C72C28EF}"/>
          </ac:spMkLst>
        </pc:spChg>
        <pc:spChg chg="add del">
          <ac:chgData name="Paree, Peter" userId="03e3bb69-26ec-44a3-85ed-6b2155b6768e" providerId="ADAL" clId="{0F178767-3D5B-40F6-9094-001334186AD3}" dt="2019-08-20T05:54:31.829" v="1987"/>
          <ac:spMkLst>
            <pc:docMk/>
            <pc:sldMk cId="2133895514" sldId="304"/>
            <ac:spMk id="25" creationId="{22DB86BE-82EB-4767-9B88-E0A98928B626}"/>
          </ac:spMkLst>
        </pc:spChg>
        <pc:spChg chg="add del">
          <ac:chgData name="Paree, Peter" userId="03e3bb69-26ec-44a3-85ed-6b2155b6768e" providerId="ADAL" clId="{0F178767-3D5B-40F6-9094-001334186AD3}" dt="2019-08-20T05:54:31.829" v="1987"/>
          <ac:spMkLst>
            <pc:docMk/>
            <pc:sldMk cId="2133895514" sldId="304"/>
            <ac:spMk id="26" creationId="{29AD4083-A004-4CCA-B751-BEE354C4FB43}"/>
          </ac:spMkLst>
        </pc:spChg>
        <pc:spChg chg="add del">
          <ac:chgData name="Paree, Peter" userId="03e3bb69-26ec-44a3-85ed-6b2155b6768e" providerId="ADAL" clId="{0F178767-3D5B-40F6-9094-001334186AD3}" dt="2019-08-20T05:54:31.829" v="1987"/>
          <ac:spMkLst>
            <pc:docMk/>
            <pc:sldMk cId="2133895514" sldId="304"/>
            <ac:spMk id="27" creationId="{D6DB5908-18D0-4D6F-8A69-2E4DAAE7BF86}"/>
          </ac:spMkLst>
        </pc:spChg>
        <pc:spChg chg="add del">
          <ac:chgData name="Paree, Peter" userId="03e3bb69-26ec-44a3-85ed-6b2155b6768e" providerId="ADAL" clId="{0F178767-3D5B-40F6-9094-001334186AD3}" dt="2019-08-20T05:54:31.829" v="1987"/>
          <ac:spMkLst>
            <pc:docMk/>
            <pc:sldMk cId="2133895514" sldId="304"/>
            <ac:spMk id="28" creationId="{CE9CDE24-85E6-434A-A0C1-ED35ED84073A}"/>
          </ac:spMkLst>
        </pc:spChg>
        <pc:spChg chg="add del">
          <ac:chgData name="Paree, Peter" userId="03e3bb69-26ec-44a3-85ed-6b2155b6768e" providerId="ADAL" clId="{0F178767-3D5B-40F6-9094-001334186AD3}" dt="2019-08-20T05:54:31.829" v="1987"/>
          <ac:spMkLst>
            <pc:docMk/>
            <pc:sldMk cId="2133895514" sldId="304"/>
            <ac:spMk id="29" creationId="{10FCB7E0-525A-4A9A-9E99-C474C64451F4}"/>
          </ac:spMkLst>
        </pc:spChg>
        <pc:spChg chg="add del">
          <ac:chgData name="Paree, Peter" userId="03e3bb69-26ec-44a3-85ed-6b2155b6768e" providerId="ADAL" clId="{0F178767-3D5B-40F6-9094-001334186AD3}" dt="2019-08-20T05:54:31.829" v="1987"/>
          <ac:spMkLst>
            <pc:docMk/>
            <pc:sldMk cId="2133895514" sldId="304"/>
            <ac:spMk id="30" creationId="{98C35418-2A4D-450B-909C-C1B25AE191A3}"/>
          </ac:spMkLst>
        </pc:spChg>
        <pc:spChg chg="add del">
          <ac:chgData name="Paree, Peter" userId="03e3bb69-26ec-44a3-85ed-6b2155b6768e" providerId="ADAL" clId="{0F178767-3D5B-40F6-9094-001334186AD3}" dt="2019-08-20T05:54:31.829" v="1987"/>
          <ac:spMkLst>
            <pc:docMk/>
            <pc:sldMk cId="2133895514" sldId="304"/>
            <ac:spMk id="31" creationId="{687C4F9E-F3E3-4C89-98D7-D26D9ACFF934}"/>
          </ac:spMkLst>
        </pc:spChg>
        <pc:spChg chg="add del">
          <ac:chgData name="Paree, Peter" userId="03e3bb69-26ec-44a3-85ed-6b2155b6768e" providerId="ADAL" clId="{0F178767-3D5B-40F6-9094-001334186AD3}" dt="2019-08-20T05:54:31.829" v="1987"/>
          <ac:spMkLst>
            <pc:docMk/>
            <pc:sldMk cId="2133895514" sldId="304"/>
            <ac:spMk id="32" creationId="{67FE0F65-946B-472C-88CD-14EC07B15418}"/>
          </ac:spMkLst>
        </pc:spChg>
        <pc:spChg chg="add del">
          <ac:chgData name="Paree, Peter" userId="03e3bb69-26ec-44a3-85ed-6b2155b6768e" providerId="ADAL" clId="{0F178767-3D5B-40F6-9094-001334186AD3}" dt="2019-08-20T05:54:31.829" v="1987"/>
          <ac:spMkLst>
            <pc:docMk/>
            <pc:sldMk cId="2133895514" sldId="304"/>
            <ac:spMk id="33" creationId="{86A65F9B-4C0B-4CC9-9DDF-124AE24BB2E8}"/>
          </ac:spMkLst>
        </pc:spChg>
        <pc:spChg chg="add del">
          <ac:chgData name="Paree, Peter" userId="03e3bb69-26ec-44a3-85ed-6b2155b6768e" providerId="ADAL" clId="{0F178767-3D5B-40F6-9094-001334186AD3}" dt="2019-08-20T05:54:31.829" v="1987"/>
          <ac:spMkLst>
            <pc:docMk/>
            <pc:sldMk cId="2133895514" sldId="304"/>
            <ac:spMk id="34" creationId="{86805D0B-6F95-4C5E-A2E1-A1E7B1ECE9E3}"/>
          </ac:spMkLst>
        </pc:spChg>
      </pc:sldChg>
      <pc:sldChg chg="addSp modSp add ord">
        <pc:chgData name="Paree, Peter" userId="03e3bb69-26ec-44a3-85ed-6b2155b6768e" providerId="ADAL" clId="{0F178767-3D5B-40F6-9094-001334186AD3}" dt="2019-08-20T08:50:53.248" v="3745"/>
        <pc:sldMkLst>
          <pc:docMk/>
          <pc:sldMk cId="3195690744" sldId="305"/>
        </pc:sldMkLst>
        <pc:spChg chg="mod">
          <ac:chgData name="Paree, Peter" userId="03e3bb69-26ec-44a3-85ed-6b2155b6768e" providerId="ADAL" clId="{0F178767-3D5B-40F6-9094-001334186AD3}" dt="2019-08-20T06:32:11.006" v="2502" actId="20577"/>
          <ac:spMkLst>
            <pc:docMk/>
            <pc:sldMk cId="3195690744" sldId="305"/>
            <ac:spMk id="2" creationId="{A0AC56C3-6A63-4E13-A5CB-684B837C4F3A}"/>
          </ac:spMkLst>
        </pc:spChg>
        <pc:spChg chg="mod">
          <ac:chgData name="Paree, Peter" userId="03e3bb69-26ec-44a3-85ed-6b2155b6768e" providerId="ADAL" clId="{0F178767-3D5B-40F6-9094-001334186AD3}" dt="2019-08-20T06:14:17.187" v="2349" actId="20577"/>
          <ac:spMkLst>
            <pc:docMk/>
            <pc:sldMk cId="3195690744" sldId="305"/>
            <ac:spMk id="3" creationId="{003B3835-4A99-4206-9AE4-29C0C74BD1DC}"/>
          </ac:spMkLst>
        </pc:spChg>
        <pc:spChg chg="add">
          <ac:chgData name="Paree, Peter" userId="03e3bb69-26ec-44a3-85ed-6b2155b6768e" providerId="ADAL" clId="{0F178767-3D5B-40F6-9094-001334186AD3}" dt="2019-08-20T06:02:48.410" v="2038"/>
          <ac:spMkLst>
            <pc:docMk/>
            <pc:sldMk cId="3195690744" sldId="305"/>
            <ac:spMk id="5" creationId="{86098416-C2C3-41AC-8C0C-BACD99EE7567}"/>
          </ac:spMkLst>
        </pc:spChg>
        <pc:spChg chg="add mod">
          <ac:chgData name="Paree, Peter" userId="03e3bb69-26ec-44a3-85ed-6b2155b6768e" providerId="ADAL" clId="{0F178767-3D5B-40F6-9094-001334186AD3}" dt="2019-08-20T06:09:29.854" v="2044" actId="1076"/>
          <ac:spMkLst>
            <pc:docMk/>
            <pc:sldMk cId="3195690744" sldId="305"/>
            <ac:spMk id="7" creationId="{BFF64C46-B7D6-41B6-9446-2A2B3EEDF3BA}"/>
          </ac:spMkLst>
        </pc:spChg>
        <pc:spChg chg="add mod">
          <ac:chgData name="Paree, Peter" userId="03e3bb69-26ec-44a3-85ed-6b2155b6768e" providerId="ADAL" clId="{0F178767-3D5B-40F6-9094-001334186AD3}" dt="2019-08-20T06:09:40.562" v="2058" actId="20577"/>
          <ac:spMkLst>
            <pc:docMk/>
            <pc:sldMk cId="3195690744" sldId="305"/>
            <ac:spMk id="8" creationId="{6EAF4E53-5FF4-4B67-9E34-B84C98CFC881}"/>
          </ac:spMkLst>
        </pc:spChg>
        <pc:picChg chg="add mod modCrop">
          <ac:chgData name="Paree, Peter" userId="03e3bb69-26ec-44a3-85ed-6b2155b6768e" providerId="ADAL" clId="{0F178767-3D5B-40F6-9094-001334186AD3}" dt="2019-08-20T06:02:39.006" v="2037" actId="1076"/>
          <ac:picMkLst>
            <pc:docMk/>
            <pc:sldMk cId="3195690744" sldId="305"/>
            <ac:picMk id="4" creationId="{E80E6746-BD43-4441-AB7E-A8CBC4831900}"/>
          </ac:picMkLst>
        </pc:picChg>
        <pc:picChg chg="add mod">
          <ac:chgData name="Paree, Peter" userId="03e3bb69-26ec-44a3-85ed-6b2155b6768e" providerId="ADAL" clId="{0F178767-3D5B-40F6-9094-001334186AD3}" dt="2019-08-20T06:08:58.881" v="2041" actId="1076"/>
          <ac:picMkLst>
            <pc:docMk/>
            <pc:sldMk cId="3195690744" sldId="305"/>
            <ac:picMk id="6" creationId="{2235BF7A-660E-4C1F-A4D0-6D2402C9654C}"/>
          </ac:picMkLst>
        </pc:picChg>
      </pc:sldChg>
      <pc:sldChg chg="addSp delSp modSp add ord modNotes">
        <pc:chgData name="Paree, Peter" userId="03e3bb69-26ec-44a3-85ed-6b2155b6768e" providerId="ADAL" clId="{0F178767-3D5B-40F6-9094-001334186AD3}" dt="2019-08-21T10:58:08.949" v="4957" actId="1076"/>
        <pc:sldMkLst>
          <pc:docMk/>
          <pc:sldMk cId="2454467189" sldId="307"/>
        </pc:sldMkLst>
        <pc:spChg chg="mod">
          <ac:chgData name="Paree, Peter" userId="03e3bb69-26ec-44a3-85ed-6b2155b6768e" providerId="ADAL" clId="{0F178767-3D5B-40F6-9094-001334186AD3}" dt="2019-08-20T08:20:03.154" v="3246" actId="20577"/>
          <ac:spMkLst>
            <pc:docMk/>
            <pc:sldMk cId="2454467189" sldId="307"/>
            <ac:spMk id="6" creationId="{F9DBEA73-6AA1-4F4E-88FA-896851A0EE33}"/>
          </ac:spMkLst>
        </pc:spChg>
        <pc:spChg chg="add del">
          <ac:chgData name="Paree, Peter" userId="03e3bb69-26ec-44a3-85ed-6b2155b6768e" providerId="ADAL" clId="{0F178767-3D5B-40F6-9094-001334186AD3}" dt="2019-08-20T08:46:25.950" v="3665"/>
          <ac:spMkLst>
            <pc:docMk/>
            <pc:sldMk cId="2454467189" sldId="307"/>
            <ac:spMk id="9" creationId="{5954D303-92B2-47F0-8F0E-6BD5492AEB8C}"/>
          </ac:spMkLst>
        </pc:spChg>
        <pc:spChg chg="add mod">
          <ac:chgData name="Paree, Peter" userId="03e3bb69-26ec-44a3-85ed-6b2155b6768e" providerId="ADAL" clId="{0F178767-3D5B-40F6-9094-001334186AD3}" dt="2019-08-21T10:55:54.481" v="4946" actId="1076"/>
          <ac:spMkLst>
            <pc:docMk/>
            <pc:sldMk cId="2454467189" sldId="307"/>
            <ac:spMk id="10" creationId="{F7F4245D-4E53-4081-B806-B040988B4530}"/>
          </ac:spMkLst>
        </pc:spChg>
        <pc:spChg chg="mod">
          <ac:chgData name="Paree, Peter" userId="03e3bb69-26ec-44a3-85ed-6b2155b6768e" providerId="ADAL" clId="{0F178767-3D5B-40F6-9094-001334186AD3}" dt="2019-08-20T08:25:54.095" v="3340" actId="207"/>
          <ac:spMkLst>
            <pc:docMk/>
            <pc:sldMk cId="2454467189" sldId="307"/>
            <ac:spMk id="249" creationId="{00000000-0000-0000-0000-000000000000}"/>
          </ac:spMkLst>
        </pc:spChg>
        <pc:picChg chg="add mod ord">
          <ac:chgData name="Paree, Peter" userId="03e3bb69-26ec-44a3-85ed-6b2155b6768e" providerId="ADAL" clId="{0F178767-3D5B-40F6-9094-001334186AD3}" dt="2019-08-21T10:58:08.949" v="4957" actId="1076"/>
          <ac:picMkLst>
            <pc:docMk/>
            <pc:sldMk cId="2454467189" sldId="307"/>
            <ac:picMk id="2" creationId="{1781A600-9D73-4DC6-BA73-64FFDA102BA7}"/>
          </ac:picMkLst>
        </pc:picChg>
        <pc:picChg chg="add mod modCrop">
          <ac:chgData name="Paree, Peter" userId="03e3bb69-26ec-44a3-85ed-6b2155b6768e" providerId="ADAL" clId="{0F178767-3D5B-40F6-9094-001334186AD3}" dt="2019-08-21T10:57:40.589" v="4952" actId="1076"/>
          <ac:picMkLst>
            <pc:docMk/>
            <pc:sldMk cId="2454467189" sldId="307"/>
            <ac:picMk id="8" creationId="{21F51B49-3FCE-430F-8954-45CB65E245F4}"/>
          </ac:picMkLst>
        </pc:picChg>
        <pc:picChg chg="add mod">
          <ac:chgData name="Paree, Peter" userId="03e3bb69-26ec-44a3-85ed-6b2155b6768e" providerId="ADAL" clId="{0F178767-3D5B-40F6-9094-001334186AD3}" dt="2019-08-21T10:58:05.813" v="4956" actId="1076"/>
          <ac:picMkLst>
            <pc:docMk/>
            <pc:sldMk cId="2454467189" sldId="307"/>
            <ac:picMk id="1026" creationId="{76964E5B-19A2-41CF-B278-E8D83E71695F}"/>
          </ac:picMkLst>
        </pc:picChg>
      </pc:sldChg>
      <pc:sldChg chg="addSp delSp modSp add modNotes">
        <pc:chgData name="Paree, Peter" userId="03e3bb69-26ec-44a3-85ed-6b2155b6768e" providerId="ADAL" clId="{0F178767-3D5B-40F6-9094-001334186AD3}" dt="2019-08-20T09:24:10.195" v="3910" actId="1076"/>
        <pc:sldMkLst>
          <pc:docMk/>
          <pc:sldMk cId="3912431034" sldId="309"/>
        </pc:sldMkLst>
        <pc:spChg chg="mod">
          <ac:chgData name="Paree, Peter" userId="03e3bb69-26ec-44a3-85ed-6b2155b6768e" providerId="ADAL" clId="{0F178767-3D5B-40F6-9094-001334186AD3}" dt="2019-08-20T08:22:17.921" v="3253" actId="1076"/>
          <ac:spMkLst>
            <pc:docMk/>
            <pc:sldMk cId="3912431034" sldId="309"/>
            <ac:spMk id="6" creationId="{F9DBEA73-6AA1-4F4E-88FA-896851A0EE33}"/>
          </ac:spMkLst>
        </pc:spChg>
        <pc:spChg chg="del">
          <ac:chgData name="Paree, Peter" userId="03e3bb69-26ec-44a3-85ed-6b2155b6768e" providerId="ADAL" clId="{0F178767-3D5B-40F6-9094-001334186AD3}" dt="2019-08-20T09:23:44.984" v="3908" actId="478"/>
          <ac:spMkLst>
            <pc:docMk/>
            <pc:sldMk cId="3912431034" sldId="309"/>
            <ac:spMk id="8" creationId="{F034F3AB-F4CB-4A19-A052-03B88BC84933}"/>
          </ac:spMkLst>
        </pc:spChg>
        <pc:spChg chg="add mod">
          <ac:chgData name="Paree, Peter" userId="03e3bb69-26ec-44a3-85ed-6b2155b6768e" providerId="ADAL" clId="{0F178767-3D5B-40F6-9094-001334186AD3}" dt="2019-08-20T09:24:10.195" v="3910" actId="1076"/>
          <ac:spMkLst>
            <pc:docMk/>
            <pc:sldMk cId="3912431034" sldId="309"/>
            <ac:spMk id="13" creationId="{E5511E3A-5355-4620-B845-1CC70F7D4C6D}"/>
          </ac:spMkLst>
        </pc:spChg>
        <pc:spChg chg="mod">
          <ac:chgData name="Paree, Peter" userId="03e3bb69-26ec-44a3-85ed-6b2155b6768e" providerId="ADAL" clId="{0F178767-3D5B-40F6-9094-001334186AD3}" dt="2019-08-20T09:22:55.937" v="3905" actId="20577"/>
          <ac:spMkLst>
            <pc:docMk/>
            <pc:sldMk cId="3912431034" sldId="309"/>
            <ac:spMk id="249" creationId="{00000000-0000-0000-0000-000000000000}"/>
          </ac:spMkLst>
        </pc:spChg>
        <pc:picChg chg="del">
          <ac:chgData name="Paree, Peter" userId="03e3bb69-26ec-44a3-85ed-6b2155b6768e" providerId="ADAL" clId="{0F178767-3D5B-40F6-9094-001334186AD3}" dt="2019-08-20T07:41:57.413" v="2875" actId="478"/>
          <ac:picMkLst>
            <pc:docMk/>
            <pc:sldMk cId="3912431034" sldId="309"/>
            <ac:picMk id="10" creationId="{575923A2-AF74-4385-A08D-D2DFB27DDBFC}"/>
          </ac:picMkLst>
        </pc:picChg>
        <pc:picChg chg="add mod ord">
          <ac:chgData name="Paree, Peter" userId="03e3bb69-26ec-44a3-85ed-6b2155b6768e" providerId="ADAL" clId="{0F178767-3D5B-40F6-9094-001334186AD3}" dt="2019-08-20T08:24:15.686" v="3306" actId="1076"/>
          <ac:picMkLst>
            <pc:docMk/>
            <pc:sldMk cId="3912431034" sldId="309"/>
            <ac:picMk id="11" creationId="{E5D7F08E-B817-408D-A42E-3044009D2767}"/>
          </ac:picMkLst>
        </pc:picChg>
        <pc:picChg chg="del">
          <ac:chgData name="Paree, Peter" userId="03e3bb69-26ec-44a3-85ed-6b2155b6768e" providerId="ADAL" clId="{0F178767-3D5B-40F6-9094-001334186AD3}" dt="2019-08-20T07:41:57.413" v="2875" actId="478"/>
          <ac:picMkLst>
            <pc:docMk/>
            <pc:sldMk cId="3912431034" sldId="309"/>
            <ac:picMk id="11" creationId="{F90965FB-C256-4733-A480-EC1F71D2A03E}"/>
          </ac:picMkLst>
        </pc:picChg>
        <pc:picChg chg="add del mod modCrop">
          <ac:chgData name="Paree, Peter" userId="03e3bb69-26ec-44a3-85ed-6b2155b6768e" providerId="ADAL" clId="{0F178767-3D5B-40F6-9094-001334186AD3}" dt="2019-08-20T09:23:03.875" v="3906" actId="1076"/>
          <ac:picMkLst>
            <pc:docMk/>
            <pc:sldMk cId="3912431034" sldId="309"/>
            <ac:picMk id="12" creationId="{60A62EAE-F751-4FD1-BC7B-1051AB7DEC8A}"/>
          </ac:picMkLst>
        </pc:picChg>
        <pc:picChg chg="del">
          <ac:chgData name="Paree, Peter" userId="03e3bb69-26ec-44a3-85ed-6b2155b6768e" providerId="ADAL" clId="{0F178767-3D5B-40F6-9094-001334186AD3}" dt="2019-08-20T07:41:57.413" v="2875" actId="478"/>
          <ac:picMkLst>
            <pc:docMk/>
            <pc:sldMk cId="3912431034" sldId="309"/>
            <ac:picMk id="12" creationId="{A4DEC3C6-0F06-4ECA-8A06-A7BCE12194B2}"/>
          </ac:picMkLst>
        </pc:picChg>
        <pc:picChg chg="del">
          <ac:chgData name="Paree, Peter" userId="03e3bb69-26ec-44a3-85ed-6b2155b6768e" providerId="ADAL" clId="{0F178767-3D5B-40F6-9094-001334186AD3}" dt="2019-08-20T07:41:57.413" v="2875" actId="478"/>
          <ac:picMkLst>
            <pc:docMk/>
            <pc:sldMk cId="3912431034" sldId="309"/>
            <ac:picMk id="13" creationId="{D19D0183-94BB-4B5B-9770-14C1DEFFC37A}"/>
          </ac:picMkLst>
        </pc:picChg>
        <pc:picChg chg="add del mod ord modCrop">
          <ac:chgData name="Paree, Peter" userId="03e3bb69-26ec-44a3-85ed-6b2155b6768e" providerId="ADAL" clId="{0F178767-3D5B-40F6-9094-001334186AD3}" dt="2019-08-20T08:22:55" v="3258" actId="478"/>
          <ac:picMkLst>
            <pc:docMk/>
            <pc:sldMk cId="3912431034" sldId="309"/>
            <ac:picMk id="14" creationId="{8B11F0A6-4DF5-4428-BEEF-250FA8D29FB6}"/>
          </ac:picMkLst>
        </pc:picChg>
        <pc:picChg chg="add del mod modCrop">
          <ac:chgData name="Paree, Peter" userId="03e3bb69-26ec-44a3-85ed-6b2155b6768e" providerId="ADAL" clId="{0F178767-3D5B-40F6-9094-001334186AD3}" dt="2019-08-20T08:17:12.785" v="3209"/>
          <ac:picMkLst>
            <pc:docMk/>
            <pc:sldMk cId="3912431034" sldId="309"/>
            <ac:picMk id="15" creationId="{FC20021C-62C8-4147-A6D8-BB9F0919E41C}"/>
          </ac:picMkLst>
        </pc:picChg>
      </pc:sldChg>
      <pc:sldChg chg="addSp delSp modSp add ord modNotes">
        <pc:chgData name="Paree, Peter" userId="03e3bb69-26ec-44a3-85ed-6b2155b6768e" providerId="ADAL" clId="{0F178767-3D5B-40F6-9094-001334186AD3}" dt="2019-08-20T09:17:57.304" v="3853"/>
        <pc:sldMkLst>
          <pc:docMk/>
          <pc:sldMk cId="547367553" sldId="310"/>
        </pc:sldMkLst>
        <pc:spChg chg="add del mod">
          <ac:chgData name="Paree, Peter" userId="03e3bb69-26ec-44a3-85ed-6b2155b6768e" providerId="ADAL" clId="{0F178767-3D5B-40F6-9094-001334186AD3}" dt="2019-08-20T07:45:16.902" v="2945" actId="478"/>
          <ac:spMkLst>
            <pc:docMk/>
            <pc:sldMk cId="547367553" sldId="310"/>
            <ac:spMk id="3" creationId="{D8265090-0E19-4AB8-B987-F189D4BF5171}"/>
          </ac:spMkLst>
        </pc:spChg>
        <pc:spChg chg="mod">
          <ac:chgData name="Paree, Peter" userId="03e3bb69-26ec-44a3-85ed-6b2155b6768e" providerId="ADAL" clId="{0F178767-3D5B-40F6-9094-001334186AD3}" dt="2019-08-20T07:48:48.545" v="3047" actId="948"/>
          <ac:spMkLst>
            <pc:docMk/>
            <pc:sldMk cId="547367553" sldId="310"/>
            <ac:spMk id="182" creationId="{00000000-0000-0000-0000-000000000000}"/>
          </ac:spMkLst>
        </pc:spChg>
        <pc:picChg chg="add mod ord">
          <ac:chgData name="Paree, Peter" userId="03e3bb69-26ec-44a3-85ed-6b2155b6768e" providerId="ADAL" clId="{0F178767-3D5B-40F6-9094-001334186AD3}" dt="2019-08-20T07:47:24.116" v="3007" actId="167"/>
          <ac:picMkLst>
            <pc:docMk/>
            <pc:sldMk cId="547367553" sldId="310"/>
            <ac:picMk id="5" creationId="{D71582F7-1351-4775-B610-043BDA361471}"/>
          </ac:picMkLst>
        </pc:picChg>
        <pc:picChg chg="del">
          <ac:chgData name="Paree, Peter" userId="03e3bb69-26ec-44a3-85ed-6b2155b6768e" providerId="ADAL" clId="{0F178767-3D5B-40F6-9094-001334186AD3}" dt="2019-08-20T07:45:06.663" v="2944" actId="478"/>
          <ac:picMkLst>
            <pc:docMk/>
            <pc:sldMk cId="547367553" sldId="310"/>
            <ac:picMk id="183" creationId="{00000000-0000-0000-0000-000000000000}"/>
          </ac:picMkLst>
        </pc:picChg>
        <pc:picChg chg="del">
          <ac:chgData name="Paree, Peter" userId="03e3bb69-26ec-44a3-85ed-6b2155b6768e" providerId="ADAL" clId="{0F178767-3D5B-40F6-9094-001334186AD3}" dt="2019-08-20T07:46:46.274" v="3004" actId="478"/>
          <ac:picMkLst>
            <pc:docMk/>
            <pc:sldMk cId="547367553" sldId="310"/>
            <ac:picMk id="184" creationId="{00000000-0000-0000-0000-000000000000}"/>
          </ac:picMkLst>
        </pc:picChg>
      </pc:sldChg>
      <pc:sldChg chg="addSp delSp modSp add">
        <pc:chgData name="Paree, Peter" userId="03e3bb69-26ec-44a3-85ed-6b2155b6768e" providerId="ADAL" clId="{0F178767-3D5B-40F6-9094-001334186AD3}" dt="2019-08-21T10:18:30.568" v="4067" actId="20577"/>
        <pc:sldMkLst>
          <pc:docMk/>
          <pc:sldMk cId="0" sldId="311"/>
        </pc:sldMkLst>
        <pc:spChg chg="mod">
          <ac:chgData name="Paree, Peter" userId="03e3bb69-26ec-44a3-85ed-6b2155b6768e" providerId="ADAL" clId="{0F178767-3D5B-40F6-9094-001334186AD3}" dt="2019-08-21T10:17:06.780" v="4041" actId="120"/>
          <ac:spMkLst>
            <pc:docMk/>
            <pc:sldMk cId="0" sldId="311"/>
            <ac:spMk id="3" creationId="{81C4FB44-B0BA-B841-AB36-736642A14BE8}"/>
          </ac:spMkLst>
        </pc:spChg>
        <pc:spChg chg="add del">
          <ac:chgData name="Paree, Peter" userId="03e3bb69-26ec-44a3-85ed-6b2155b6768e" providerId="ADAL" clId="{0F178767-3D5B-40F6-9094-001334186AD3}" dt="2019-08-21T10:16:16.986" v="4031"/>
          <ac:spMkLst>
            <pc:docMk/>
            <pc:sldMk cId="0" sldId="311"/>
            <ac:spMk id="8" creationId="{EA41C461-509D-42D9-B08C-752CD489B12D}"/>
          </ac:spMkLst>
        </pc:spChg>
        <pc:spChg chg="add">
          <ac:chgData name="Paree, Peter" userId="03e3bb69-26ec-44a3-85ed-6b2155b6768e" providerId="ADAL" clId="{0F178767-3D5B-40F6-9094-001334186AD3}" dt="2019-08-21T10:16:27.774" v="4032"/>
          <ac:spMkLst>
            <pc:docMk/>
            <pc:sldMk cId="0" sldId="311"/>
            <ac:spMk id="9" creationId="{FA5AC76F-F58E-428E-9D78-62D94C32F83B}"/>
          </ac:spMkLst>
        </pc:spChg>
        <pc:spChg chg="add">
          <ac:chgData name="Paree, Peter" userId="03e3bb69-26ec-44a3-85ed-6b2155b6768e" providerId="ADAL" clId="{0F178767-3D5B-40F6-9094-001334186AD3}" dt="2019-08-21T10:18:20.155" v="4053"/>
          <ac:spMkLst>
            <pc:docMk/>
            <pc:sldMk cId="0" sldId="311"/>
            <ac:spMk id="10" creationId="{9140D113-F18C-4E1F-98FC-C8746CF88785}"/>
          </ac:spMkLst>
        </pc:spChg>
        <pc:spChg chg="add mod">
          <ac:chgData name="Paree, Peter" userId="03e3bb69-26ec-44a3-85ed-6b2155b6768e" providerId="ADAL" clId="{0F178767-3D5B-40F6-9094-001334186AD3}" dt="2019-08-21T10:18:30.568" v="4067" actId="20577"/>
          <ac:spMkLst>
            <pc:docMk/>
            <pc:sldMk cId="0" sldId="311"/>
            <ac:spMk id="11" creationId="{4D15C5DF-C5E6-479B-8C34-4C413E58C5F4}"/>
          </ac:spMkLst>
        </pc:spChg>
        <pc:spChg chg="mod">
          <ac:chgData name="Paree, Peter" userId="03e3bb69-26ec-44a3-85ed-6b2155b6768e" providerId="ADAL" clId="{0F178767-3D5B-40F6-9094-001334186AD3}" dt="2019-08-21T10:17:52.620" v="4052" actId="14100"/>
          <ac:spMkLst>
            <pc:docMk/>
            <pc:sldMk cId="0" sldId="311"/>
            <ac:spMk id="14337" creationId="{1018829E-415D-47EB-98B4-CC08E6C76134}"/>
          </ac:spMkLst>
        </pc:spChg>
        <pc:picChg chg="mod">
          <ac:chgData name="Paree, Peter" userId="03e3bb69-26ec-44a3-85ed-6b2155b6768e" providerId="ADAL" clId="{0F178767-3D5B-40F6-9094-001334186AD3}" dt="2019-08-21T10:16:57.961" v="4038" actId="1076"/>
          <ac:picMkLst>
            <pc:docMk/>
            <pc:sldMk cId="0" sldId="311"/>
            <ac:picMk id="14339" creationId="{03486F1D-3161-4D0F-BA2E-51C5F2C854AF}"/>
          </ac:picMkLst>
        </pc:picChg>
      </pc:sldChg>
      <pc:sldChg chg="addSp modSp add">
        <pc:chgData name="Paree, Peter" userId="03e3bb69-26ec-44a3-85ed-6b2155b6768e" providerId="ADAL" clId="{0F178767-3D5B-40F6-9094-001334186AD3}" dt="2019-08-21T10:14:22.946" v="4026" actId="207"/>
        <pc:sldMkLst>
          <pc:docMk/>
          <pc:sldMk cId="0" sldId="312"/>
        </pc:sldMkLst>
        <pc:spChg chg="add">
          <ac:chgData name="Paree, Peter" userId="03e3bb69-26ec-44a3-85ed-6b2155b6768e" providerId="ADAL" clId="{0F178767-3D5B-40F6-9094-001334186AD3}" dt="2019-08-21T10:13:40.710" v="4023"/>
          <ac:spMkLst>
            <pc:docMk/>
            <pc:sldMk cId="0" sldId="312"/>
            <ac:spMk id="11" creationId="{18DB19DB-6180-4056-B19D-42A60FFCB724}"/>
          </ac:spMkLst>
        </pc:spChg>
        <pc:spChg chg="add">
          <ac:chgData name="Paree, Peter" userId="03e3bb69-26ec-44a3-85ed-6b2155b6768e" providerId="ADAL" clId="{0F178767-3D5B-40F6-9094-001334186AD3}" dt="2019-08-21T10:13:40.710" v="4023"/>
          <ac:spMkLst>
            <pc:docMk/>
            <pc:sldMk cId="0" sldId="312"/>
            <ac:spMk id="13" creationId="{AB850BE1-B6FF-4587-BBEB-BC6FF4978A85}"/>
          </ac:spMkLst>
        </pc:spChg>
        <pc:spChg chg="add">
          <ac:chgData name="Paree, Peter" userId="03e3bb69-26ec-44a3-85ed-6b2155b6768e" providerId="ADAL" clId="{0F178767-3D5B-40F6-9094-001334186AD3}" dt="2019-08-21T10:13:57.669" v="4025"/>
          <ac:spMkLst>
            <pc:docMk/>
            <pc:sldMk cId="0" sldId="312"/>
            <ac:spMk id="14" creationId="{2D968648-1409-453D-9E1B-75AC4E407D70}"/>
          </ac:spMkLst>
        </pc:spChg>
        <pc:spChg chg="mod">
          <ac:chgData name="Paree, Peter" userId="03e3bb69-26ec-44a3-85ed-6b2155b6768e" providerId="ADAL" clId="{0F178767-3D5B-40F6-9094-001334186AD3}" dt="2019-08-21T10:14:22.946" v="4026" actId="207"/>
          <ac:spMkLst>
            <pc:docMk/>
            <pc:sldMk cId="0" sldId="312"/>
            <ac:spMk id="15361" creationId="{0E2C820C-5DD3-479B-A7B3-E8F6BCFFF9BA}"/>
          </ac:spMkLst>
        </pc:spChg>
        <pc:picChg chg="mod">
          <ac:chgData name="Paree, Peter" userId="03e3bb69-26ec-44a3-85ed-6b2155b6768e" providerId="ADAL" clId="{0F178767-3D5B-40F6-9094-001334186AD3}" dt="2019-08-21T10:13:47.058" v="4024" actId="1076"/>
          <ac:picMkLst>
            <pc:docMk/>
            <pc:sldMk cId="0" sldId="312"/>
            <ac:picMk id="15363" creationId="{DF4B9E0C-2E0B-49DB-835B-C00D27865E92}"/>
          </ac:picMkLst>
        </pc:picChg>
      </pc:sldChg>
      <pc:sldChg chg="addSp delSp modSp add">
        <pc:chgData name="Paree, Peter" userId="03e3bb69-26ec-44a3-85ed-6b2155b6768e" providerId="ADAL" clId="{0F178767-3D5B-40F6-9094-001334186AD3}" dt="2019-08-22T07:20:43.057" v="5376" actId="931"/>
        <pc:sldMkLst>
          <pc:docMk/>
          <pc:sldMk cId="3936747040" sldId="313"/>
        </pc:sldMkLst>
        <pc:spChg chg="mod">
          <ac:chgData name="Paree, Peter" userId="03e3bb69-26ec-44a3-85ed-6b2155b6768e" providerId="ADAL" clId="{0F178767-3D5B-40F6-9094-001334186AD3}" dt="2019-08-22T06:53:24.878" v="4975" actId="20577"/>
          <ac:spMkLst>
            <pc:docMk/>
            <pc:sldMk cId="3936747040" sldId="313"/>
            <ac:spMk id="8" creationId="{FC3B449C-9B1D-4317-B382-12B2FCEB3B1B}"/>
          </ac:spMkLst>
        </pc:spChg>
        <pc:spChg chg="mod">
          <ac:chgData name="Paree, Peter" userId="03e3bb69-26ec-44a3-85ed-6b2155b6768e" providerId="ADAL" clId="{0F178767-3D5B-40F6-9094-001334186AD3}" dt="2019-08-22T06:57:46.146" v="5062" actId="20577"/>
          <ac:spMkLst>
            <pc:docMk/>
            <pc:sldMk cId="3936747040" sldId="313"/>
            <ac:spMk id="418" creationId="{00000000-0000-0000-0000-000000000000}"/>
          </ac:spMkLst>
        </pc:spChg>
        <pc:spChg chg="mod">
          <ac:chgData name="Paree, Peter" userId="03e3bb69-26ec-44a3-85ed-6b2155b6768e" providerId="ADAL" clId="{0F178767-3D5B-40F6-9094-001334186AD3}" dt="2019-08-22T07:20:04.184" v="5372" actId="1076"/>
          <ac:spMkLst>
            <pc:docMk/>
            <pc:sldMk cId="3936747040" sldId="313"/>
            <ac:spMk id="419" creationId="{00000000-0000-0000-0000-000000000000}"/>
          </ac:spMkLst>
        </pc:spChg>
        <pc:spChg chg="mod">
          <ac:chgData name="Paree, Peter" userId="03e3bb69-26ec-44a3-85ed-6b2155b6768e" providerId="ADAL" clId="{0F178767-3D5B-40F6-9094-001334186AD3}" dt="2019-08-22T07:19:51.539" v="5370" actId="1076"/>
          <ac:spMkLst>
            <pc:docMk/>
            <pc:sldMk cId="3936747040" sldId="313"/>
            <ac:spMk id="423" creationId="{00000000-0000-0000-0000-000000000000}"/>
          </ac:spMkLst>
        </pc:spChg>
        <pc:picChg chg="add mod">
          <ac:chgData name="Paree, Peter" userId="03e3bb69-26ec-44a3-85ed-6b2155b6768e" providerId="ADAL" clId="{0F178767-3D5B-40F6-9094-001334186AD3}" dt="2019-08-22T07:19:48.333" v="5369" actId="1076"/>
          <ac:picMkLst>
            <pc:docMk/>
            <pc:sldMk cId="3936747040" sldId="313"/>
            <ac:picMk id="2" creationId="{D323AB52-8C0C-4EE7-B251-51E8296BECC0}"/>
          </ac:picMkLst>
        </pc:picChg>
        <pc:picChg chg="add del mod">
          <ac:chgData name="Paree, Peter" userId="03e3bb69-26ec-44a3-85ed-6b2155b6768e" providerId="ADAL" clId="{0F178767-3D5B-40F6-9094-001334186AD3}" dt="2019-08-22T07:16:21.639" v="5165" actId="478"/>
          <ac:picMkLst>
            <pc:docMk/>
            <pc:sldMk cId="3936747040" sldId="313"/>
            <ac:picMk id="3" creationId="{9C059C1E-28CE-41CE-812B-11A92637C6F7}"/>
          </ac:picMkLst>
        </pc:picChg>
        <pc:picChg chg="add mod">
          <ac:chgData name="Paree, Peter" userId="03e3bb69-26ec-44a3-85ed-6b2155b6768e" providerId="ADAL" clId="{0F178767-3D5B-40F6-9094-001334186AD3}" dt="2019-08-22T07:19:59.760" v="5371" actId="1076"/>
          <ac:picMkLst>
            <pc:docMk/>
            <pc:sldMk cId="3936747040" sldId="313"/>
            <ac:picMk id="4" creationId="{3B1AE7B9-D9E0-4FD5-9792-47FB21CF7A41}"/>
          </ac:picMkLst>
        </pc:picChg>
        <pc:picChg chg="add mod">
          <ac:chgData name="Paree, Peter" userId="03e3bb69-26ec-44a3-85ed-6b2155b6768e" providerId="ADAL" clId="{0F178767-3D5B-40F6-9094-001334186AD3}" dt="2019-08-22T07:16:48.289" v="5171" actId="1076"/>
          <ac:picMkLst>
            <pc:docMk/>
            <pc:sldMk cId="3936747040" sldId="313"/>
            <ac:picMk id="5" creationId="{6EF88C85-EBF4-4157-9E3B-FBD88C171A07}"/>
          </ac:picMkLst>
        </pc:picChg>
        <pc:picChg chg="add del mod">
          <ac:chgData name="Paree, Peter" userId="03e3bb69-26ec-44a3-85ed-6b2155b6768e" providerId="ADAL" clId="{0F178767-3D5B-40F6-9094-001334186AD3}" dt="2019-08-22T07:20:43.057" v="5376" actId="931"/>
          <ac:picMkLst>
            <pc:docMk/>
            <pc:sldMk cId="3936747040" sldId="313"/>
            <ac:picMk id="7" creationId="{DDD63A62-6C45-45F7-B6AD-8A7B57DDD3C9}"/>
          </ac:picMkLst>
        </pc:picChg>
        <pc:picChg chg="del">
          <ac:chgData name="Paree, Peter" userId="03e3bb69-26ec-44a3-85ed-6b2155b6768e" providerId="ADAL" clId="{0F178767-3D5B-40F6-9094-001334186AD3}" dt="2019-08-22T06:57:54.807" v="5064" actId="478"/>
          <ac:picMkLst>
            <pc:docMk/>
            <pc:sldMk cId="3936747040" sldId="313"/>
            <ac:picMk id="10" creationId="{ABD43E30-CDE1-4FA8-A1D6-2121C224038E}"/>
          </ac:picMkLst>
        </pc:picChg>
        <pc:picChg chg="del">
          <ac:chgData name="Paree, Peter" userId="03e3bb69-26ec-44a3-85ed-6b2155b6768e" providerId="ADAL" clId="{0F178767-3D5B-40F6-9094-001334186AD3}" dt="2019-08-22T06:56:38.797" v="5015" actId="478"/>
          <ac:picMkLst>
            <pc:docMk/>
            <pc:sldMk cId="3936747040" sldId="313"/>
            <ac:picMk id="11" creationId="{91A952E3-538A-4717-A434-00FF295097E9}"/>
          </ac:picMkLst>
        </pc:picChg>
        <pc:picChg chg="del mod">
          <ac:chgData name="Paree, Peter" userId="03e3bb69-26ec-44a3-85ed-6b2155b6768e" providerId="ADAL" clId="{0F178767-3D5B-40F6-9094-001334186AD3}" dt="2019-08-22T07:10:07.996" v="5082" actId="478"/>
          <ac:picMkLst>
            <pc:docMk/>
            <pc:sldMk cId="3936747040" sldId="313"/>
            <ac:picMk id="420" creationId="{00000000-0000-0000-0000-000000000000}"/>
          </ac:picMkLst>
        </pc:picChg>
        <pc:picChg chg="mod">
          <ac:chgData name="Paree, Peter" userId="03e3bb69-26ec-44a3-85ed-6b2155b6768e" providerId="ADAL" clId="{0F178767-3D5B-40F6-9094-001334186AD3}" dt="2019-08-22T07:17:08.420" v="5175" actId="1076"/>
          <ac:picMkLst>
            <pc:docMk/>
            <pc:sldMk cId="3936747040" sldId="313"/>
            <ac:picMk id="421" creationId="{00000000-0000-0000-0000-000000000000}"/>
          </ac:picMkLst>
        </pc:picChg>
      </pc:sldChg>
      <pc:sldMasterChg chg="modSp modSldLayout">
        <pc:chgData name="Paree, Peter" userId="03e3bb69-26ec-44a3-85ed-6b2155b6768e" providerId="ADAL" clId="{0F178767-3D5B-40F6-9094-001334186AD3}" dt="2019-08-20T06:13:05.050" v="2312" actId="12"/>
        <pc:sldMasterMkLst>
          <pc:docMk/>
          <pc:sldMasterMk cId="0" sldId="2147483648"/>
        </pc:sldMasterMkLst>
        <pc:spChg chg="mod">
          <ac:chgData name="Paree, Peter" userId="03e3bb69-26ec-44a3-85ed-6b2155b6768e" providerId="ADAL" clId="{0F178767-3D5B-40F6-9094-001334186AD3}" dt="2019-08-19T20:29:44.996" v="1619" actId="255"/>
          <ac:spMkLst>
            <pc:docMk/>
            <pc:sldMasterMk cId="0" sldId="2147483648"/>
            <ac:spMk id="10" creationId="{00000000-0000-0000-0000-000000000000}"/>
          </ac:spMkLst>
        </pc:spChg>
        <pc:spChg chg="mod">
          <ac:chgData name="Paree, Peter" userId="03e3bb69-26ec-44a3-85ed-6b2155b6768e" providerId="ADAL" clId="{0F178767-3D5B-40F6-9094-001334186AD3}" dt="2019-08-19T20:29:35.245" v="1617" actId="255"/>
          <ac:spMkLst>
            <pc:docMk/>
            <pc:sldMasterMk cId="0" sldId="2147483648"/>
            <ac:spMk id="11" creationId="{00000000-0000-0000-0000-000000000000}"/>
          </ac:spMkLst>
        </pc:spChg>
        <pc:sldLayoutChg chg="delSp modSp">
          <pc:chgData name="Paree, Peter" userId="03e3bb69-26ec-44a3-85ed-6b2155b6768e" providerId="ADAL" clId="{0F178767-3D5B-40F6-9094-001334186AD3}" dt="2019-08-20T06:13:05.050" v="2312" actId="12"/>
          <pc:sldLayoutMkLst>
            <pc:docMk/>
            <pc:sldMasterMk cId="0" sldId="2147483648"/>
            <pc:sldLayoutMk cId="0" sldId="2147483651"/>
          </pc:sldLayoutMkLst>
          <pc:spChg chg="mod">
            <ac:chgData name="Paree, Peter" userId="03e3bb69-26ec-44a3-85ed-6b2155b6768e" providerId="ADAL" clId="{0F178767-3D5B-40F6-9094-001334186AD3}" dt="2019-08-20T06:13:05.050" v="2312" actId="12"/>
            <ac:spMkLst>
              <pc:docMk/>
              <pc:sldMasterMk cId="0" sldId="2147483648"/>
              <pc:sldLayoutMk cId="0" sldId="2147483651"/>
              <ac:spMk id="34" creationId="{00000000-0000-0000-0000-000000000000}"/>
            </ac:spMkLst>
          </pc:spChg>
          <pc:spChg chg="mod">
            <ac:chgData name="Paree, Peter" userId="03e3bb69-26ec-44a3-85ed-6b2155b6768e" providerId="ADAL" clId="{0F178767-3D5B-40F6-9094-001334186AD3}" dt="2019-08-20T05:31:47.794" v="1842" actId="1076"/>
            <ac:spMkLst>
              <pc:docMk/>
              <pc:sldMasterMk cId="0" sldId="2147483648"/>
              <pc:sldLayoutMk cId="0" sldId="2147483651"/>
              <ac:spMk id="36" creationId="{00000000-0000-0000-0000-000000000000}"/>
            </ac:spMkLst>
          </pc:spChg>
          <pc:spChg chg="del">
            <ac:chgData name="Paree, Peter" userId="03e3bb69-26ec-44a3-85ed-6b2155b6768e" providerId="ADAL" clId="{0F178767-3D5B-40F6-9094-001334186AD3}" dt="2019-08-20T05:31:22.454" v="1838" actId="478"/>
            <ac:spMkLst>
              <pc:docMk/>
              <pc:sldMasterMk cId="0" sldId="2147483648"/>
              <pc:sldLayoutMk cId="0" sldId="2147483651"/>
              <ac:spMk id="37" creationId="{00000000-0000-0000-0000-000000000000}"/>
            </ac:spMkLst>
          </pc:spChg>
          <pc:spChg chg="del">
            <ac:chgData name="Paree, Peter" userId="03e3bb69-26ec-44a3-85ed-6b2155b6768e" providerId="ADAL" clId="{0F178767-3D5B-40F6-9094-001334186AD3}" dt="2019-08-20T05:31:14.925" v="1836" actId="478"/>
            <ac:spMkLst>
              <pc:docMk/>
              <pc:sldMasterMk cId="0" sldId="2147483648"/>
              <pc:sldLayoutMk cId="0" sldId="2147483651"/>
              <ac:spMk id="38" creationId="{00000000-0000-0000-0000-000000000000}"/>
            </ac:spMkLst>
          </pc:spChg>
          <pc:spChg chg="del">
            <ac:chgData name="Paree, Peter" userId="03e3bb69-26ec-44a3-85ed-6b2155b6768e" providerId="ADAL" clId="{0F178767-3D5B-40F6-9094-001334186AD3}" dt="2019-08-20T05:31:18.674" v="1837" actId="478"/>
            <ac:spMkLst>
              <pc:docMk/>
              <pc:sldMasterMk cId="0" sldId="2147483648"/>
              <pc:sldLayoutMk cId="0" sldId="2147483651"/>
              <ac:spMk id="39" creationId="{00000000-0000-0000-0000-000000000000}"/>
            </ac:spMkLst>
          </pc:spChg>
          <pc:picChg chg="del">
            <ac:chgData name="Paree, Peter" userId="03e3bb69-26ec-44a3-85ed-6b2155b6768e" providerId="ADAL" clId="{0F178767-3D5B-40F6-9094-001334186AD3}" dt="2019-08-20T05:28:24.989" v="1823" actId="478"/>
            <ac:picMkLst>
              <pc:docMk/>
              <pc:sldMasterMk cId="0" sldId="2147483648"/>
              <pc:sldLayoutMk cId="0" sldId="2147483651"/>
              <ac:picMk id="40" creationId="{00000000-0000-0000-0000-000000000000}"/>
            </ac:picMkLst>
          </pc:picChg>
          <pc:cxnChg chg="del">
            <ac:chgData name="Paree, Peter" userId="03e3bb69-26ec-44a3-85ed-6b2155b6768e" providerId="ADAL" clId="{0F178767-3D5B-40F6-9094-001334186AD3}" dt="2019-08-20T05:33:14.198" v="1853" actId="478"/>
            <ac:cxnSpMkLst>
              <pc:docMk/>
              <pc:sldMasterMk cId="0" sldId="2147483648"/>
              <pc:sldLayoutMk cId="0" sldId="2147483651"/>
              <ac:cxnSpMk id="35" creationId="{00000000-0000-0000-0000-000000000000}"/>
            </ac:cxnSpMkLst>
          </pc:cxnChg>
        </pc:sldLayoutChg>
        <pc:sldLayoutChg chg="delSp modSp">
          <pc:chgData name="Paree, Peter" userId="03e3bb69-26ec-44a3-85ed-6b2155b6768e" providerId="ADAL" clId="{0F178767-3D5B-40F6-9094-001334186AD3}" dt="2019-08-20T05:32:20.672" v="1844" actId="14100"/>
          <pc:sldLayoutMkLst>
            <pc:docMk/>
            <pc:sldMasterMk cId="0" sldId="2147483648"/>
            <pc:sldLayoutMk cId="0" sldId="2147483652"/>
          </pc:sldLayoutMkLst>
          <pc:spChg chg="mod">
            <ac:chgData name="Paree, Peter" userId="03e3bb69-26ec-44a3-85ed-6b2155b6768e" providerId="ADAL" clId="{0F178767-3D5B-40F6-9094-001334186AD3}" dt="2019-08-20T05:32:20.672" v="1844" actId="14100"/>
            <ac:spMkLst>
              <pc:docMk/>
              <pc:sldMasterMk cId="0" sldId="2147483648"/>
              <pc:sldLayoutMk cId="0" sldId="2147483652"/>
              <ac:spMk id="42" creationId="{00000000-0000-0000-0000-000000000000}"/>
            </ac:spMkLst>
          </pc:spChg>
          <pc:spChg chg="mod">
            <ac:chgData name="Paree, Peter" userId="03e3bb69-26ec-44a3-85ed-6b2155b6768e" providerId="ADAL" clId="{0F178767-3D5B-40F6-9094-001334186AD3}" dt="2019-08-20T05:29:32.121" v="1830" actId="14100"/>
            <ac:spMkLst>
              <pc:docMk/>
              <pc:sldMasterMk cId="0" sldId="2147483648"/>
              <pc:sldLayoutMk cId="0" sldId="2147483652"/>
              <ac:spMk id="44" creationId="{00000000-0000-0000-0000-000000000000}"/>
            </ac:spMkLst>
          </pc:spChg>
          <pc:spChg chg="del">
            <ac:chgData name="Paree, Peter" userId="03e3bb69-26ec-44a3-85ed-6b2155b6768e" providerId="ADAL" clId="{0F178767-3D5B-40F6-9094-001334186AD3}" dt="2019-08-20T05:29:18.978" v="1827" actId="478"/>
            <ac:spMkLst>
              <pc:docMk/>
              <pc:sldMasterMk cId="0" sldId="2147483648"/>
              <pc:sldLayoutMk cId="0" sldId="2147483652"/>
              <ac:spMk id="45" creationId="{00000000-0000-0000-0000-000000000000}"/>
            </ac:spMkLst>
          </pc:spChg>
          <pc:picChg chg="del">
            <ac:chgData name="Paree, Peter" userId="03e3bb69-26ec-44a3-85ed-6b2155b6768e" providerId="ADAL" clId="{0F178767-3D5B-40F6-9094-001334186AD3}" dt="2019-08-20T05:29:10.136" v="1825" actId="478"/>
            <ac:picMkLst>
              <pc:docMk/>
              <pc:sldMasterMk cId="0" sldId="2147483648"/>
              <pc:sldLayoutMk cId="0" sldId="2147483652"/>
              <ac:picMk id="46" creationId="{00000000-0000-0000-0000-000000000000}"/>
            </ac:picMkLst>
          </pc:picChg>
        </pc:sldLayoutChg>
      </pc:sldMasterChg>
    </pc:docChg>
  </pc:docChgLst>
</pc:chgInfo>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nl-NL"/>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stacked"/>
        <c:varyColors val="0"/>
        <c:ser>
          <c:idx val="0"/>
          <c:order val="0"/>
          <c:tx>
            <c:strRef>
              <c:f>Full1!$B$1</c:f>
              <c:strCache>
                <c:ptCount val="1"/>
                <c:pt idx="0">
                  <c:v>Male</c:v>
                </c:pt>
              </c:strCache>
            </c:strRef>
          </c:tx>
          <c:spPr>
            <a:solidFill>
              <a:schemeClr val="accent2"/>
            </a:solidFill>
            <a:ln>
              <a:noFill/>
            </a:ln>
            <a:effectLst/>
          </c:spPr>
          <c:invertIfNegative val="0"/>
          <c:cat>
            <c:strRef>
              <c:f>Full1!$A$2:$A$5</c:f>
              <c:strCache>
                <c:ptCount val="4"/>
                <c:pt idx="0">
                  <c:v>Event 1</c:v>
                </c:pt>
                <c:pt idx="1">
                  <c:v>Event 2</c:v>
                </c:pt>
                <c:pt idx="2">
                  <c:v>Event 3</c:v>
                </c:pt>
                <c:pt idx="3">
                  <c:v>Workshop</c:v>
                </c:pt>
              </c:strCache>
            </c:strRef>
          </c:cat>
          <c:val>
            <c:numRef>
              <c:f>Full1!$B$2:$B$5</c:f>
              <c:numCache>
                <c:formatCode>General</c:formatCode>
                <c:ptCount val="4"/>
                <c:pt idx="0">
                  <c:v>13</c:v>
                </c:pt>
                <c:pt idx="1">
                  <c:v>7</c:v>
                </c:pt>
                <c:pt idx="2">
                  <c:v>10</c:v>
                </c:pt>
                <c:pt idx="3">
                  <c:v>18</c:v>
                </c:pt>
              </c:numCache>
            </c:numRef>
          </c:val>
          <c:extLst>
            <c:ext xmlns:c16="http://schemas.microsoft.com/office/drawing/2014/chart" uri="{C3380CC4-5D6E-409C-BE32-E72D297353CC}">
              <c16:uniqueId val="{00000000-6317-42F0-AA89-D75B15346430}"/>
            </c:ext>
          </c:extLst>
        </c:ser>
        <c:ser>
          <c:idx val="1"/>
          <c:order val="1"/>
          <c:tx>
            <c:strRef>
              <c:f>Full1!$C$1</c:f>
              <c:strCache>
                <c:ptCount val="1"/>
                <c:pt idx="0">
                  <c:v>Female</c:v>
                </c:pt>
              </c:strCache>
            </c:strRef>
          </c:tx>
          <c:spPr>
            <a:solidFill>
              <a:schemeClr val="accent4"/>
            </a:solidFill>
            <a:ln>
              <a:noFill/>
            </a:ln>
            <a:effectLst/>
          </c:spPr>
          <c:invertIfNegative val="0"/>
          <c:cat>
            <c:strRef>
              <c:f>Full1!$A$2:$A$5</c:f>
              <c:strCache>
                <c:ptCount val="4"/>
                <c:pt idx="0">
                  <c:v>Event 1</c:v>
                </c:pt>
                <c:pt idx="1">
                  <c:v>Event 2</c:v>
                </c:pt>
                <c:pt idx="2">
                  <c:v>Event 3</c:v>
                </c:pt>
                <c:pt idx="3">
                  <c:v>Workshop</c:v>
                </c:pt>
              </c:strCache>
            </c:strRef>
          </c:cat>
          <c:val>
            <c:numRef>
              <c:f>Full1!$C$2:$C$5</c:f>
              <c:numCache>
                <c:formatCode>General</c:formatCode>
                <c:ptCount val="4"/>
                <c:pt idx="0">
                  <c:v>4</c:v>
                </c:pt>
                <c:pt idx="1">
                  <c:v>8</c:v>
                </c:pt>
                <c:pt idx="2">
                  <c:v>8</c:v>
                </c:pt>
                <c:pt idx="3">
                  <c:v>9</c:v>
                </c:pt>
              </c:numCache>
            </c:numRef>
          </c:val>
          <c:extLst>
            <c:ext xmlns:c16="http://schemas.microsoft.com/office/drawing/2014/chart" uri="{C3380CC4-5D6E-409C-BE32-E72D297353CC}">
              <c16:uniqueId val="{00000001-6317-42F0-AA89-D75B15346430}"/>
            </c:ext>
          </c:extLst>
        </c:ser>
        <c:dLbls>
          <c:showLegendKey val="0"/>
          <c:showVal val="0"/>
          <c:showCatName val="0"/>
          <c:showSerName val="0"/>
          <c:showPercent val="0"/>
          <c:showBubbleSize val="0"/>
        </c:dLbls>
        <c:gapWidth val="150"/>
        <c:overlap val="100"/>
        <c:axId val="240594584"/>
        <c:axId val="242051312"/>
      </c:barChart>
      <c:catAx>
        <c:axId val="24059458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nl-NL"/>
          </a:p>
        </c:txPr>
        <c:crossAx val="242051312"/>
        <c:crosses val="autoZero"/>
        <c:auto val="1"/>
        <c:lblAlgn val="ctr"/>
        <c:lblOffset val="100"/>
        <c:noMultiLvlLbl val="0"/>
      </c:catAx>
      <c:valAx>
        <c:axId val="242051312"/>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nl-NL"/>
          </a:p>
        </c:txPr>
        <c:crossAx val="240594584"/>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nl-NL"/>
        </a:p>
      </c:txPr>
    </c:legend>
    <c:plotVisOnly val="1"/>
    <c:dispBlanksAs val="gap"/>
    <c:showDLblsOverMax val="0"/>
  </c:chart>
  <c:spPr>
    <a:noFill/>
    <a:ln>
      <a:noFill/>
    </a:ln>
    <a:effectLst/>
  </c:spPr>
  <c:txPr>
    <a:bodyPr/>
    <a:lstStyle/>
    <a:p>
      <a:pPr>
        <a:defRPr/>
      </a:pPr>
      <a:endParaRPr lang="nl-NL"/>
    </a:p>
  </c:txPr>
  <c:externalData r:id="rId3">
    <c:autoUpdate val="0"/>
  </c:externalData>
</c:chartSpace>
</file>

<file path=ppt/charts/colors1.xml><?xml version="1.0" encoding="utf-8"?>
<cs:colorStyle xmlns:cs="http://schemas.microsoft.com/office/drawing/2012/chartStyle" xmlns:a="http://schemas.openxmlformats.org/drawingml/2006/main" meth="cycle" id="12">
  <a:schemeClr val="accent2"/>
  <a:schemeClr val="accent4"/>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koptekst 1">
            <a:extLst>
              <a:ext uri="{FF2B5EF4-FFF2-40B4-BE49-F238E27FC236}">
                <a16:creationId xmlns:a16="http://schemas.microsoft.com/office/drawing/2014/main" id="{4EE3237B-4C32-434C-9E49-1DD796F60816}"/>
              </a:ext>
            </a:extLst>
          </p:cNvPr>
          <p:cNvSpPr>
            <a:spLocks noGrp="1"/>
          </p:cNvSpPr>
          <p:nvPr>
            <p:ph type="hdr" sz="quarter"/>
          </p:nvPr>
        </p:nvSpPr>
        <p:spPr>
          <a:xfrm>
            <a:off x="0" y="0"/>
            <a:ext cx="4435475" cy="355600"/>
          </a:xfrm>
          <a:prstGeom prst="rect">
            <a:avLst/>
          </a:prstGeom>
        </p:spPr>
        <p:txBody>
          <a:bodyPr vert="horz" lIns="91440" tIns="45720" rIns="91440" bIns="45720" rtlCol="0"/>
          <a:lstStyle>
            <a:lvl1pPr algn="l">
              <a:defRPr sz="1200"/>
            </a:lvl1pPr>
          </a:lstStyle>
          <a:p>
            <a:r>
              <a:rPr lang="nl-NL"/>
              <a:t>4D4F Impact Examples</a:t>
            </a:r>
          </a:p>
        </p:txBody>
      </p:sp>
      <p:sp>
        <p:nvSpPr>
          <p:cNvPr id="3" name="Tijdelijke aanduiding voor datum 2">
            <a:extLst>
              <a:ext uri="{FF2B5EF4-FFF2-40B4-BE49-F238E27FC236}">
                <a16:creationId xmlns:a16="http://schemas.microsoft.com/office/drawing/2014/main" id="{E06561BC-426D-481B-AC11-CAD28A8843F3}"/>
              </a:ext>
            </a:extLst>
          </p:cNvPr>
          <p:cNvSpPr>
            <a:spLocks noGrp="1"/>
          </p:cNvSpPr>
          <p:nvPr>
            <p:ph type="dt" sz="quarter" idx="1"/>
          </p:nvPr>
        </p:nvSpPr>
        <p:spPr>
          <a:xfrm>
            <a:off x="5797550" y="0"/>
            <a:ext cx="4435475" cy="355600"/>
          </a:xfrm>
          <a:prstGeom prst="rect">
            <a:avLst/>
          </a:prstGeom>
        </p:spPr>
        <p:txBody>
          <a:bodyPr vert="horz" lIns="91440" tIns="45720" rIns="91440" bIns="45720" rtlCol="0"/>
          <a:lstStyle>
            <a:lvl1pPr algn="r">
              <a:defRPr sz="1200"/>
            </a:lvl1pPr>
          </a:lstStyle>
          <a:p>
            <a:fld id="{A22DA8C6-D3A9-4586-ADF1-D8EC7418E762}" type="datetimeFigureOut">
              <a:rPr lang="nl-NL" smtClean="0"/>
              <a:t>24-8-2019</a:t>
            </a:fld>
            <a:endParaRPr lang="nl-NL"/>
          </a:p>
        </p:txBody>
      </p:sp>
      <p:sp>
        <p:nvSpPr>
          <p:cNvPr id="4" name="Tijdelijke aanduiding voor voettekst 3">
            <a:extLst>
              <a:ext uri="{FF2B5EF4-FFF2-40B4-BE49-F238E27FC236}">
                <a16:creationId xmlns:a16="http://schemas.microsoft.com/office/drawing/2014/main" id="{FA709FB8-0BCA-4AE1-9A1B-E5030F43E782}"/>
              </a:ext>
            </a:extLst>
          </p:cNvPr>
          <p:cNvSpPr>
            <a:spLocks noGrp="1"/>
          </p:cNvSpPr>
          <p:nvPr>
            <p:ph type="ftr" sz="quarter" idx="2"/>
          </p:nvPr>
        </p:nvSpPr>
        <p:spPr>
          <a:xfrm>
            <a:off x="0" y="6748463"/>
            <a:ext cx="4435475" cy="355600"/>
          </a:xfrm>
          <a:prstGeom prst="rect">
            <a:avLst/>
          </a:prstGeom>
        </p:spPr>
        <p:txBody>
          <a:bodyPr vert="horz" lIns="91440" tIns="45720" rIns="91440" bIns="45720" rtlCol="0" anchor="b"/>
          <a:lstStyle>
            <a:lvl1pPr algn="l">
              <a:defRPr sz="1200"/>
            </a:lvl1pPr>
          </a:lstStyle>
          <a:p>
            <a:endParaRPr lang="nl-NL"/>
          </a:p>
        </p:txBody>
      </p:sp>
      <p:sp>
        <p:nvSpPr>
          <p:cNvPr id="5" name="Tijdelijke aanduiding voor dianummer 4">
            <a:extLst>
              <a:ext uri="{FF2B5EF4-FFF2-40B4-BE49-F238E27FC236}">
                <a16:creationId xmlns:a16="http://schemas.microsoft.com/office/drawing/2014/main" id="{E3965071-C704-4476-A504-B0DCF13C1B15}"/>
              </a:ext>
            </a:extLst>
          </p:cNvPr>
          <p:cNvSpPr>
            <a:spLocks noGrp="1"/>
          </p:cNvSpPr>
          <p:nvPr>
            <p:ph type="sldNum" sz="quarter" idx="3"/>
          </p:nvPr>
        </p:nvSpPr>
        <p:spPr>
          <a:xfrm>
            <a:off x="5797550" y="6748463"/>
            <a:ext cx="4435475" cy="355600"/>
          </a:xfrm>
          <a:prstGeom prst="rect">
            <a:avLst/>
          </a:prstGeom>
        </p:spPr>
        <p:txBody>
          <a:bodyPr vert="horz" lIns="91440" tIns="45720" rIns="91440" bIns="45720" rtlCol="0" anchor="b"/>
          <a:lstStyle>
            <a:lvl1pPr algn="r">
              <a:defRPr sz="1200"/>
            </a:lvl1pPr>
          </a:lstStyle>
          <a:p>
            <a:fld id="{53DA4F84-364B-49E5-B4C9-CE29C2E0BA93}" type="slidenum">
              <a:rPr lang="nl-NL" smtClean="0"/>
              <a:t>‹nr.›</a:t>
            </a:fld>
            <a:endParaRPr lang="nl-NL"/>
          </a:p>
        </p:txBody>
      </p:sp>
    </p:spTree>
    <p:extLst>
      <p:ext uri="{BB962C8B-B14F-4D97-AF65-F5344CB8AC3E}">
        <p14:creationId xmlns:p14="http://schemas.microsoft.com/office/powerpoint/2010/main" val="68641058"/>
      </p:ext>
    </p:extLst>
  </p:cSld>
  <p:clrMap bg1="lt1" tx1="dk1" bg2="lt2" tx2="dk2" accent1="accent1" accent2="accent2" accent3="accent3" accent4="accent4" accent5="accent5" accent6="accent6" hlink="hlink" folHlink="folHlink"/>
  <p:hf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4434999" cy="356437"/>
          </a:xfrm>
          <a:prstGeom prst="rect">
            <a:avLst/>
          </a:prstGeom>
          <a:noFill/>
          <a:ln>
            <a:noFill/>
          </a:ln>
        </p:spPr>
        <p:txBody>
          <a:bodyPr spcFirstLastPara="1" wrap="square" lIns="99059" tIns="49516" rIns="99059" bIns="49516" anchor="t" anchorCtr="0"/>
          <a:lstStyle>
            <a:lvl1pPr marR="0" lvl="0" algn="l" rtl="0">
              <a:spcBef>
                <a:spcPts val="0"/>
              </a:spcBef>
              <a:spcAft>
                <a:spcPts val="0"/>
              </a:spcAft>
              <a:buSzPts val="1400"/>
              <a:buNone/>
              <a:defRPr sz="13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20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20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20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20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20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20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20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2000" b="0" i="0" u="none" strike="noStrike" cap="none">
                <a:solidFill>
                  <a:schemeClr val="dk1"/>
                </a:solidFill>
                <a:latin typeface="Calibri"/>
                <a:ea typeface="Calibri"/>
                <a:cs typeface="Calibri"/>
                <a:sym typeface="Calibri"/>
              </a:defRPr>
            </a:lvl9pPr>
          </a:lstStyle>
          <a:p>
            <a:r>
              <a:rPr lang="nl-NL"/>
              <a:t>4D4F Impact Examples</a:t>
            </a:r>
            <a:endParaRPr/>
          </a:p>
        </p:txBody>
      </p:sp>
      <p:sp>
        <p:nvSpPr>
          <p:cNvPr id="4" name="Google Shape;4;n"/>
          <p:cNvSpPr txBox="1">
            <a:spLocks noGrp="1"/>
          </p:cNvSpPr>
          <p:nvPr>
            <p:ph type="dt" idx="10"/>
          </p:nvPr>
        </p:nvSpPr>
        <p:spPr>
          <a:xfrm>
            <a:off x="5797246" y="0"/>
            <a:ext cx="4434999" cy="356437"/>
          </a:xfrm>
          <a:prstGeom prst="rect">
            <a:avLst/>
          </a:prstGeom>
          <a:noFill/>
          <a:ln>
            <a:noFill/>
          </a:ln>
        </p:spPr>
        <p:txBody>
          <a:bodyPr spcFirstLastPara="1" wrap="square" lIns="99059" tIns="49516" rIns="99059" bIns="49516" anchor="t" anchorCtr="0"/>
          <a:lstStyle>
            <a:lvl1pPr marR="0" lvl="0" algn="r" rtl="0">
              <a:spcBef>
                <a:spcPts val="0"/>
              </a:spcBef>
              <a:spcAft>
                <a:spcPts val="0"/>
              </a:spcAft>
              <a:buSzPts val="1400"/>
              <a:buNone/>
              <a:defRPr sz="13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20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20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20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20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20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20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20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20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3517900" y="887413"/>
            <a:ext cx="3198813" cy="2398712"/>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1023462" y="3418830"/>
            <a:ext cx="8187690" cy="2797225"/>
          </a:xfrm>
          <a:prstGeom prst="rect">
            <a:avLst/>
          </a:prstGeom>
          <a:noFill/>
          <a:ln>
            <a:noFill/>
          </a:ln>
        </p:spPr>
        <p:txBody>
          <a:bodyPr spcFirstLastPara="1" wrap="square" lIns="99059" tIns="49516" rIns="99059" bIns="49516" anchor="t" anchorCtr="0"/>
          <a:lstStyle>
            <a:lvl1pPr marL="457200" marR="0" lvl="0"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L="914400" marR="0" lvl="1"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2pPr>
            <a:lvl3pPr marL="1371600" marR="0" lvl="2"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3pPr>
            <a:lvl4pPr marL="1828800" marR="0" lvl="3"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4pPr>
            <a:lvl5pPr marL="2286000" marR="0" lvl="4"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5pPr>
            <a:lvl6pPr marL="2743200" marR="0" lvl="5"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6747628"/>
            <a:ext cx="4434999" cy="356436"/>
          </a:xfrm>
          <a:prstGeom prst="rect">
            <a:avLst/>
          </a:prstGeom>
          <a:noFill/>
          <a:ln>
            <a:noFill/>
          </a:ln>
        </p:spPr>
        <p:txBody>
          <a:bodyPr spcFirstLastPara="1" wrap="square" lIns="99059" tIns="49516" rIns="99059" bIns="49516" anchor="b" anchorCtr="0"/>
          <a:lstStyle>
            <a:lvl1pPr marR="0" lvl="0" algn="l" rtl="0">
              <a:spcBef>
                <a:spcPts val="0"/>
              </a:spcBef>
              <a:spcAft>
                <a:spcPts val="0"/>
              </a:spcAft>
              <a:buSzPts val="1400"/>
              <a:buNone/>
              <a:defRPr sz="13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20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20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20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20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20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20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20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20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5797246" y="6747628"/>
            <a:ext cx="4434999" cy="356436"/>
          </a:xfrm>
          <a:prstGeom prst="rect">
            <a:avLst/>
          </a:prstGeom>
          <a:noFill/>
          <a:ln>
            <a:noFill/>
          </a:ln>
        </p:spPr>
        <p:txBody>
          <a:bodyPr spcFirstLastPara="1" wrap="square" lIns="99059" tIns="49516" rIns="99059" bIns="49516" anchor="b" anchorCtr="0">
            <a:noAutofit/>
          </a:bodyPr>
          <a:lstStyle/>
          <a:p>
            <a:pPr algn="r"/>
            <a:fld id="{00000000-1234-1234-1234-123412341234}" type="slidenum">
              <a:rPr lang="nl-NL" sz="1300" smtClean="0">
                <a:solidFill>
                  <a:schemeClr val="dk1"/>
                </a:solidFill>
                <a:latin typeface="Calibri"/>
                <a:ea typeface="Calibri"/>
                <a:cs typeface="Calibri"/>
                <a:sym typeface="Calibri"/>
              </a:rPr>
              <a:pPr algn="r"/>
              <a:t>‹nr.›</a:t>
            </a:fld>
            <a:endParaRPr lang="nl-NL" sz="1300">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hf ftr="0" dt="0"/>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
        <p:cNvGrpSpPr/>
        <p:nvPr/>
      </p:nvGrpSpPr>
      <p:grpSpPr>
        <a:xfrm>
          <a:off x="0" y="0"/>
          <a:ext cx="0" cy="0"/>
          <a:chOff x="0" y="0"/>
          <a:chExt cx="0" cy="0"/>
        </a:xfrm>
      </p:grpSpPr>
      <p:sp>
        <p:nvSpPr>
          <p:cNvPr id="106" name="Google Shape;106;p2:notes"/>
          <p:cNvSpPr txBox="1">
            <a:spLocks noGrp="1"/>
          </p:cNvSpPr>
          <p:nvPr>
            <p:ph type="body" idx="1"/>
          </p:nvPr>
        </p:nvSpPr>
        <p:spPr>
          <a:xfrm>
            <a:off x="1023462" y="3418830"/>
            <a:ext cx="8187690" cy="2797225"/>
          </a:xfrm>
          <a:prstGeom prst="rect">
            <a:avLst/>
          </a:prstGeom>
        </p:spPr>
        <p:txBody>
          <a:bodyPr spcFirstLastPara="1" wrap="square" lIns="99059" tIns="49516" rIns="99059" bIns="49516" anchor="t" anchorCtr="0">
            <a:noAutofit/>
          </a:bodyPr>
          <a:lstStyle/>
          <a:p>
            <a:pPr marL="0" indent="0"/>
            <a:endParaRPr/>
          </a:p>
        </p:txBody>
      </p:sp>
      <p:sp>
        <p:nvSpPr>
          <p:cNvPr id="107" name="Google Shape;107;p2:notes"/>
          <p:cNvSpPr>
            <a:spLocks noGrp="1" noRot="1" noChangeAspect="1"/>
          </p:cNvSpPr>
          <p:nvPr>
            <p:ph type="sldImg" idx="2"/>
          </p:nvPr>
        </p:nvSpPr>
        <p:spPr>
          <a:xfrm>
            <a:off x="3517900" y="887413"/>
            <a:ext cx="3198813" cy="2398712"/>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 name="Tijdelijke aanduiding voor koptekst 2">
            <a:extLst>
              <a:ext uri="{FF2B5EF4-FFF2-40B4-BE49-F238E27FC236}">
                <a16:creationId xmlns:a16="http://schemas.microsoft.com/office/drawing/2014/main" id="{F98E8F2D-3155-46FB-B3E4-F4E20A301350}"/>
              </a:ext>
            </a:extLst>
          </p:cNvPr>
          <p:cNvSpPr>
            <a:spLocks noGrp="1"/>
          </p:cNvSpPr>
          <p:nvPr>
            <p:ph type="hdr" idx="2"/>
          </p:nvPr>
        </p:nvSpPr>
        <p:spPr/>
        <p:txBody>
          <a:bodyPr/>
          <a:lstStyle/>
          <a:p>
            <a:r>
              <a:rPr lang="nl-NL"/>
              <a:t>4D4F Impact Examples</a:t>
            </a: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4"/>
        <p:cNvGrpSpPr/>
        <p:nvPr/>
      </p:nvGrpSpPr>
      <p:grpSpPr>
        <a:xfrm>
          <a:off x="0" y="0"/>
          <a:ext cx="0" cy="0"/>
          <a:chOff x="0" y="0"/>
          <a:chExt cx="0" cy="0"/>
        </a:xfrm>
      </p:grpSpPr>
      <p:sp>
        <p:nvSpPr>
          <p:cNvPr id="305" name="Google Shape;305;p18:notes"/>
          <p:cNvSpPr txBox="1">
            <a:spLocks noGrp="1"/>
          </p:cNvSpPr>
          <p:nvPr>
            <p:ph type="body" idx="1"/>
          </p:nvPr>
        </p:nvSpPr>
        <p:spPr>
          <a:xfrm>
            <a:off x="1023462" y="3418830"/>
            <a:ext cx="8187690" cy="2797225"/>
          </a:xfrm>
          <a:prstGeom prst="rect">
            <a:avLst/>
          </a:prstGeom>
        </p:spPr>
        <p:txBody>
          <a:bodyPr spcFirstLastPara="1" wrap="square" lIns="99059" tIns="49516" rIns="99059" bIns="49516" anchor="t" anchorCtr="0">
            <a:noAutofit/>
          </a:bodyPr>
          <a:lstStyle/>
          <a:p>
            <a:pPr marL="0" indent="0"/>
            <a:endParaRPr/>
          </a:p>
        </p:txBody>
      </p:sp>
      <p:sp>
        <p:nvSpPr>
          <p:cNvPr id="306" name="Google Shape;306;p18:notes"/>
          <p:cNvSpPr>
            <a:spLocks noGrp="1" noRot="1" noChangeAspect="1"/>
          </p:cNvSpPr>
          <p:nvPr>
            <p:ph type="sldImg" idx="2"/>
          </p:nvPr>
        </p:nvSpPr>
        <p:spPr>
          <a:xfrm>
            <a:off x="3517900" y="887413"/>
            <a:ext cx="3198813" cy="2398712"/>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 name="Tijdelijke aanduiding voor koptekst 2">
            <a:extLst>
              <a:ext uri="{FF2B5EF4-FFF2-40B4-BE49-F238E27FC236}">
                <a16:creationId xmlns:a16="http://schemas.microsoft.com/office/drawing/2014/main" id="{B0CED1C0-AEFC-459A-B3BB-F74FD38E8E4A}"/>
              </a:ext>
            </a:extLst>
          </p:cNvPr>
          <p:cNvSpPr>
            <a:spLocks noGrp="1"/>
          </p:cNvSpPr>
          <p:nvPr>
            <p:ph type="hdr" idx="2"/>
          </p:nvPr>
        </p:nvSpPr>
        <p:spPr/>
        <p:txBody>
          <a:bodyPr/>
          <a:lstStyle/>
          <a:p>
            <a:r>
              <a:rPr lang="nl-NL"/>
              <a:t>4D4F Impact Examples</a:t>
            </a: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5"/>
        <p:cNvGrpSpPr/>
        <p:nvPr/>
      </p:nvGrpSpPr>
      <p:grpSpPr>
        <a:xfrm>
          <a:off x="0" y="0"/>
          <a:ext cx="0" cy="0"/>
          <a:chOff x="0" y="0"/>
          <a:chExt cx="0" cy="0"/>
        </a:xfrm>
      </p:grpSpPr>
      <p:sp>
        <p:nvSpPr>
          <p:cNvPr id="246" name="Google Shape;246;p12:notes"/>
          <p:cNvSpPr txBox="1">
            <a:spLocks noGrp="1"/>
          </p:cNvSpPr>
          <p:nvPr>
            <p:ph type="body" idx="1"/>
          </p:nvPr>
        </p:nvSpPr>
        <p:spPr>
          <a:xfrm>
            <a:off x="1023462" y="3418830"/>
            <a:ext cx="8187690" cy="2797225"/>
          </a:xfrm>
          <a:prstGeom prst="rect">
            <a:avLst/>
          </a:prstGeom>
        </p:spPr>
        <p:txBody>
          <a:bodyPr spcFirstLastPara="1" wrap="square" lIns="99059" tIns="49516" rIns="99059" bIns="49516" anchor="t" anchorCtr="0">
            <a:noAutofit/>
          </a:bodyPr>
          <a:lstStyle/>
          <a:p>
            <a:pPr marL="0" indent="0"/>
            <a:endParaRPr/>
          </a:p>
        </p:txBody>
      </p:sp>
      <p:sp>
        <p:nvSpPr>
          <p:cNvPr id="247" name="Google Shape;247;p12:notes"/>
          <p:cNvSpPr>
            <a:spLocks noGrp="1" noRot="1" noChangeAspect="1"/>
          </p:cNvSpPr>
          <p:nvPr>
            <p:ph type="sldImg" idx="2"/>
          </p:nvPr>
        </p:nvSpPr>
        <p:spPr>
          <a:xfrm>
            <a:off x="3517900" y="887413"/>
            <a:ext cx="3198813" cy="2398712"/>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 name="Tijdelijke aanduiding voor koptekst 2">
            <a:extLst>
              <a:ext uri="{FF2B5EF4-FFF2-40B4-BE49-F238E27FC236}">
                <a16:creationId xmlns:a16="http://schemas.microsoft.com/office/drawing/2014/main" id="{B0D29ACD-6B7C-4FE0-90DA-3FF1BBCC255E}"/>
              </a:ext>
            </a:extLst>
          </p:cNvPr>
          <p:cNvSpPr>
            <a:spLocks noGrp="1"/>
          </p:cNvSpPr>
          <p:nvPr>
            <p:ph type="hdr" idx="2"/>
          </p:nvPr>
        </p:nvSpPr>
        <p:spPr/>
        <p:txBody>
          <a:bodyPr/>
          <a:lstStyle/>
          <a:p>
            <a:r>
              <a:rPr lang="nl-NL"/>
              <a:t>4D4F Impact Examples</a:t>
            </a: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5"/>
        <p:cNvGrpSpPr/>
        <p:nvPr/>
      </p:nvGrpSpPr>
      <p:grpSpPr>
        <a:xfrm>
          <a:off x="0" y="0"/>
          <a:ext cx="0" cy="0"/>
          <a:chOff x="0" y="0"/>
          <a:chExt cx="0" cy="0"/>
        </a:xfrm>
      </p:grpSpPr>
      <p:sp>
        <p:nvSpPr>
          <p:cNvPr id="246" name="Google Shape;246;p12:notes"/>
          <p:cNvSpPr txBox="1">
            <a:spLocks noGrp="1"/>
          </p:cNvSpPr>
          <p:nvPr>
            <p:ph type="body" idx="1"/>
          </p:nvPr>
        </p:nvSpPr>
        <p:spPr>
          <a:xfrm>
            <a:off x="1023462" y="3418830"/>
            <a:ext cx="8187690" cy="2797225"/>
          </a:xfrm>
          <a:prstGeom prst="rect">
            <a:avLst/>
          </a:prstGeom>
        </p:spPr>
        <p:txBody>
          <a:bodyPr spcFirstLastPara="1" wrap="square" lIns="99059" tIns="49516" rIns="99059" bIns="49516" anchor="t" anchorCtr="0">
            <a:noAutofit/>
          </a:bodyPr>
          <a:lstStyle/>
          <a:p>
            <a:pPr marL="0" indent="0"/>
            <a:endParaRPr/>
          </a:p>
        </p:txBody>
      </p:sp>
      <p:sp>
        <p:nvSpPr>
          <p:cNvPr id="247" name="Google Shape;247;p12:notes"/>
          <p:cNvSpPr>
            <a:spLocks noGrp="1" noRot="1" noChangeAspect="1"/>
          </p:cNvSpPr>
          <p:nvPr>
            <p:ph type="sldImg" idx="2"/>
          </p:nvPr>
        </p:nvSpPr>
        <p:spPr>
          <a:xfrm>
            <a:off x="3517900" y="887413"/>
            <a:ext cx="3198813" cy="2398712"/>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 name="Tijdelijke aanduiding voor koptekst 2">
            <a:extLst>
              <a:ext uri="{FF2B5EF4-FFF2-40B4-BE49-F238E27FC236}">
                <a16:creationId xmlns:a16="http://schemas.microsoft.com/office/drawing/2014/main" id="{87F14379-0BF8-4EAF-A122-EC1D19B59BC3}"/>
              </a:ext>
            </a:extLst>
          </p:cNvPr>
          <p:cNvSpPr>
            <a:spLocks noGrp="1"/>
          </p:cNvSpPr>
          <p:nvPr>
            <p:ph type="hdr" idx="2"/>
          </p:nvPr>
        </p:nvSpPr>
        <p:spPr/>
        <p:txBody>
          <a:bodyPr/>
          <a:lstStyle/>
          <a:p>
            <a:r>
              <a:rPr lang="nl-NL"/>
              <a:t>4D4F Impact Examples</a:t>
            </a:r>
          </a:p>
        </p:txBody>
      </p:sp>
    </p:spTree>
    <p:extLst>
      <p:ext uri="{BB962C8B-B14F-4D97-AF65-F5344CB8AC3E}">
        <p14:creationId xmlns:p14="http://schemas.microsoft.com/office/powerpoint/2010/main" val="271001690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4"/>
        <p:cNvGrpSpPr/>
        <p:nvPr/>
      </p:nvGrpSpPr>
      <p:grpSpPr>
        <a:xfrm>
          <a:off x="0" y="0"/>
          <a:ext cx="0" cy="0"/>
          <a:chOff x="0" y="0"/>
          <a:chExt cx="0" cy="0"/>
        </a:xfrm>
      </p:grpSpPr>
      <p:sp>
        <p:nvSpPr>
          <p:cNvPr id="315" name="Google Shape;315;p19:notes"/>
          <p:cNvSpPr>
            <a:spLocks noGrp="1" noRot="1" noChangeAspect="1"/>
          </p:cNvSpPr>
          <p:nvPr>
            <p:ph type="sldImg" idx="2"/>
          </p:nvPr>
        </p:nvSpPr>
        <p:spPr>
          <a:xfrm>
            <a:off x="3517900" y="887413"/>
            <a:ext cx="3198813" cy="2398712"/>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16" name="Google Shape;316;p19:notes"/>
          <p:cNvSpPr txBox="1">
            <a:spLocks noGrp="1"/>
          </p:cNvSpPr>
          <p:nvPr>
            <p:ph type="body" idx="1"/>
          </p:nvPr>
        </p:nvSpPr>
        <p:spPr>
          <a:xfrm>
            <a:off x="1023462" y="3418830"/>
            <a:ext cx="8187690" cy="2797225"/>
          </a:xfrm>
          <a:prstGeom prst="rect">
            <a:avLst/>
          </a:prstGeom>
          <a:noFill/>
          <a:ln>
            <a:noFill/>
          </a:ln>
        </p:spPr>
        <p:txBody>
          <a:bodyPr spcFirstLastPara="1" wrap="square" lIns="99059" tIns="49516" rIns="99059" bIns="49516" anchor="t" anchorCtr="0">
            <a:noAutofit/>
          </a:bodyPr>
          <a:lstStyle/>
          <a:p>
            <a:pPr marL="0" indent="0"/>
            <a:r>
              <a:rPr lang="nl-NL"/>
              <a:t>Tres artículos técnicos en revistas del sector, hablando específicamente del proyecto, para captar la atención de los stakeholders y simplemente divulgar. </a:t>
            </a:r>
            <a:endParaRPr/>
          </a:p>
          <a:p>
            <a:pPr marL="0" indent="0"/>
            <a:r>
              <a:rPr lang="nl-NL"/>
              <a:t>Aprovechamos la oportunidad de presentarlo también en la conferencia de alemania (potsdam). Divulgació del pojecte els primers anys.</a:t>
            </a:r>
            <a:endParaRPr/>
          </a:p>
        </p:txBody>
      </p:sp>
      <p:sp>
        <p:nvSpPr>
          <p:cNvPr id="317" name="Google Shape;317;p19:notes"/>
          <p:cNvSpPr txBox="1">
            <a:spLocks noGrp="1"/>
          </p:cNvSpPr>
          <p:nvPr>
            <p:ph type="sldNum" idx="12"/>
          </p:nvPr>
        </p:nvSpPr>
        <p:spPr>
          <a:xfrm>
            <a:off x="5797246" y="6747628"/>
            <a:ext cx="4434999" cy="356436"/>
          </a:xfrm>
          <a:prstGeom prst="rect">
            <a:avLst/>
          </a:prstGeom>
          <a:noFill/>
          <a:ln>
            <a:noFill/>
          </a:ln>
        </p:spPr>
        <p:txBody>
          <a:bodyPr spcFirstLastPara="1" wrap="square" lIns="99059" tIns="49516" rIns="99059" bIns="49516" anchor="b" anchorCtr="0">
            <a:noAutofit/>
          </a:bodyPr>
          <a:lstStyle/>
          <a:p>
            <a:pPr algn="r"/>
            <a:fld id="{00000000-1234-1234-1234-123412341234}" type="slidenum">
              <a:rPr lang="nl-NL"/>
              <a:pPr algn="r"/>
              <a:t>16</a:t>
            </a:fld>
            <a:endParaRPr/>
          </a:p>
        </p:txBody>
      </p:sp>
      <p:sp>
        <p:nvSpPr>
          <p:cNvPr id="3" name="Tijdelijke aanduiding voor koptekst 2">
            <a:extLst>
              <a:ext uri="{FF2B5EF4-FFF2-40B4-BE49-F238E27FC236}">
                <a16:creationId xmlns:a16="http://schemas.microsoft.com/office/drawing/2014/main" id="{EB5190EB-EFF1-44AD-AF5D-CFAAC011801F}"/>
              </a:ext>
            </a:extLst>
          </p:cNvPr>
          <p:cNvSpPr>
            <a:spLocks noGrp="1"/>
          </p:cNvSpPr>
          <p:nvPr>
            <p:ph type="hdr" idx="2"/>
          </p:nvPr>
        </p:nvSpPr>
        <p:spPr/>
        <p:txBody>
          <a:bodyPr/>
          <a:lstStyle/>
          <a:p>
            <a:r>
              <a:rPr lang="nl-NL"/>
              <a:t>4D4F Impact Examples</a:t>
            </a: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2"/>
        <p:cNvGrpSpPr/>
        <p:nvPr/>
      </p:nvGrpSpPr>
      <p:grpSpPr>
        <a:xfrm>
          <a:off x="0" y="0"/>
          <a:ext cx="0" cy="0"/>
          <a:chOff x="0" y="0"/>
          <a:chExt cx="0" cy="0"/>
        </a:xfrm>
      </p:grpSpPr>
      <p:sp>
        <p:nvSpPr>
          <p:cNvPr id="333" name="Google Shape;333;p20:notes"/>
          <p:cNvSpPr>
            <a:spLocks noGrp="1" noRot="1" noChangeAspect="1"/>
          </p:cNvSpPr>
          <p:nvPr>
            <p:ph type="sldImg" idx="2"/>
          </p:nvPr>
        </p:nvSpPr>
        <p:spPr>
          <a:xfrm>
            <a:off x="3517900" y="887413"/>
            <a:ext cx="3198813" cy="2398712"/>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34" name="Google Shape;334;p20:notes"/>
          <p:cNvSpPr txBox="1">
            <a:spLocks noGrp="1"/>
          </p:cNvSpPr>
          <p:nvPr>
            <p:ph type="body" idx="1"/>
          </p:nvPr>
        </p:nvSpPr>
        <p:spPr>
          <a:xfrm>
            <a:off x="1023462" y="3418830"/>
            <a:ext cx="8187690" cy="2797225"/>
          </a:xfrm>
          <a:prstGeom prst="rect">
            <a:avLst/>
          </a:prstGeom>
          <a:noFill/>
          <a:ln>
            <a:noFill/>
          </a:ln>
        </p:spPr>
        <p:txBody>
          <a:bodyPr spcFirstLastPara="1" wrap="square" lIns="99059" tIns="49516" rIns="99059" bIns="49516" anchor="t" anchorCtr="0">
            <a:noAutofit/>
          </a:bodyPr>
          <a:lstStyle/>
          <a:p>
            <a:pPr marL="0" indent="0"/>
            <a:r>
              <a:rPr lang="nl-NL"/>
              <a:t>Un articulo técnico sobre retos del benestar en vacuno lechero, donde se nombra el projecto como herramienda para ayudar al desafio de la tecnificación del sector. </a:t>
            </a:r>
            <a:endParaRPr/>
          </a:p>
          <a:p>
            <a:pPr marL="0" indent="0"/>
            <a:endParaRPr/>
          </a:p>
          <a:p>
            <a:pPr marL="0" indent="0"/>
            <a:r>
              <a:rPr lang="nl-NL"/>
              <a:t>Presentamos el proyecto también en el congreso ANEMBE, un congreso especializado en vacuno y que atrae muchos participantes de toda españa, sobretodo veterinarios y técnicos. Esa edición del congreso tuvo 730 inscritos. </a:t>
            </a:r>
            <a:endParaRPr/>
          </a:p>
          <a:p>
            <a:pPr marL="0" indent="0"/>
            <a:endParaRPr/>
          </a:p>
          <a:p>
            <a:pPr marL="0" indent="0"/>
            <a:r>
              <a:rPr lang="nl-NL"/>
              <a:t>En 2017 hicimos nuestro primer evento en una granja, para presentar el proyecto a una sèrie de ganaderos y veterinarios y mostrar las guías de buenas prácticas. Luego hablaremos en profundidad de los eventos. </a:t>
            </a:r>
            <a:endParaRPr/>
          </a:p>
        </p:txBody>
      </p:sp>
      <p:sp>
        <p:nvSpPr>
          <p:cNvPr id="335" name="Google Shape;335;p20:notes"/>
          <p:cNvSpPr txBox="1">
            <a:spLocks noGrp="1"/>
          </p:cNvSpPr>
          <p:nvPr>
            <p:ph type="sldNum" idx="12"/>
          </p:nvPr>
        </p:nvSpPr>
        <p:spPr>
          <a:xfrm>
            <a:off x="5797246" y="6747628"/>
            <a:ext cx="4434999" cy="356436"/>
          </a:xfrm>
          <a:prstGeom prst="rect">
            <a:avLst/>
          </a:prstGeom>
          <a:noFill/>
          <a:ln>
            <a:noFill/>
          </a:ln>
        </p:spPr>
        <p:txBody>
          <a:bodyPr spcFirstLastPara="1" wrap="square" lIns="99059" tIns="49516" rIns="99059" bIns="49516" anchor="b" anchorCtr="0">
            <a:noAutofit/>
          </a:bodyPr>
          <a:lstStyle/>
          <a:p>
            <a:pPr algn="r"/>
            <a:fld id="{00000000-1234-1234-1234-123412341234}" type="slidenum">
              <a:rPr lang="nl-NL"/>
              <a:pPr algn="r"/>
              <a:t>17</a:t>
            </a:fld>
            <a:endParaRPr/>
          </a:p>
        </p:txBody>
      </p:sp>
      <p:sp>
        <p:nvSpPr>
          <p:cNvPr id="3" name="Tijdelijke aanduiding voor koptekst 2">
            <a:extLst>
              <a:ext uri="{FF2B5EF4-FFF2-40B4-BE49-F238E27FC236}">
                <a16:creationId xmlns:a16="http://schemas.microsoft.com/office/drawing/2014/main" id="{F6E37D9C-759E-4BDE-B436-F20337611391}"/>
              </a:ext>
            </a:extLst>
          </p:cNvPr>
          <p:cNvSpPr>
            <a:spLocks noGrp="1"/>
          </p:cNvSpPr>
          <p:nvPr>
            <p:ph type="hdr" idx="2"/>
          </p:nvPr>
        </p:nvSpPr>
        <p:spPr/>
        <p:txBody>
          <a:bodyPr/>
          <a:lstStyle/>
          <a:p>
            <a:r>
              <a:rPr lang="nl-NL"/>
              <a:t>4D4F Impact Examples</a:t>
            </a: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4"/>
        <p:cNvGrpSpPr/>
        <p:nvPr/>
      </p:nvGrpSpPr>
      <p:grpSpPr>
        <a:xfrm>
          <a:off x="0" y="0"/>
          <a:ext cx="0" cy="0"/>
          <a:chOff x="0" y="0"/>
          <a:chExt cx="0" cy="0"/>
        </a:xfrm>
      </p:grpSpPr>
      <p:sp>
        <p:nvSpPr>
          <p:cNvPr id="355" name="Google Shape;355;p21:notes"/>
          <p:cNvSpPr>
            <a:spLocks noGrp="1" noRot="1" noChangeAspect="1"/>
          </p:cNvSpPr>
          <p:nvPr>
            <p:ph type="sldImg" idx="2"/>
          </p:nvPr>
        </p:nvSpPr>
        <p:spPr>
          <a:xfrm>
            <a:off x="3517900" y="887413"/>
            <a:ext cx="3198813" cy="2398712"/>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56" name="Google Shape;356;p21:notes"/>
          <p:cNvSpPr txBox="1">
            <a:spLocks noGrp="1"/>
          </p:cNvSpPr>
          <p:nvPr>
            <p:ph type="body" idx="1"/>
          </p:nvPr>
        </p:nvSpPr>
        <p:spPr>
          <a:xfrm>
            <a:off x="1023462" y="3418830"/>
            <a:ext cx="8187690" cy="2797225"/>
          </a:xfrm>
          <a:prstGeom prst="rect">
            <a:avLst/>
          </a:prstGeom>
          <a:noFill/>
          <a:ln>
            <a:noFill/>
          </a:ln>
        </p:spPr>
        <p:txBody>
          <a:bodyPr spcFirstLastPara="1" wrap="square" lIns="99059" tIns="49516" rIns="99059" bIns="49516" anchor="t" anchorCtr="0">
            <a:noAutofit/>
          </a:bodyPr>
          <a:lstStyle/>
          <a:p>
            <a:pPr marL="0" indent="0"/>
            <a:r>
              <a:rPr lang="nl-NL"/>
              <a:t>Seguimos publicando artículos para mantenir el interès en el proyecto, este último hablaba sobre the importance of time budgets and how 4D4F and new tecnologies could help us to improve our </a:t>
            </a:r>
            <a:r>
              <a:rPr lang="nl-NL">
                <a:latin typeface="Arial"/>
                <a:ea typeface="Arial"/>
                <a:cs typeface="Arial"/>
                <a:sym typeface="Arial"/>
              </a:rPr>
              <a:t>knowledge </a:t>
            </a:r>
            <a:r>
              <a:rPr lang="nl-NL"/>
              <a:t> and farm management. </a:t>
            </a:r>
            <a:endParaRPr/>
          </a:p>
          <a:p>
            <a:pPr marL="0" indent="0"/>
            <a:endParaRPr/>
          </a:p>
          <a:p>
            <a:pPr marL="0" indent="0"/>
            <a:endParaRPr/>
          </a:p>
          <a:p>
            <a:pPr marL="0" indent="0"/>
            <a:endParaRPr/>
          </a:p>
        </p:txBody>
      </p:sp>
      <p:sp>
        <p:nvSpPr>
          <p:cNvPr id="357" name="Google Shape;357;p21:notes"/>
          <p:cNvSpPr txBox="1">
            <a:spLocks noGrp="1"/>
          </p:cNvSpPr>
          <p:nvPr>
            <p:ph type="sldNum" idx="12"/>
          </p:nvPr>
        </p:nvSpPr>
        <p:spPr>
          <a:xfrm>
            <a:off x="5797246" y="6747628"/>
            <a:ext cx="4434999" cy="356436"/>
          </a:xfrm>
          <a:prstGeom prst="rect">
            <a:avLst/>
          </a:prstGeom>
          <a:noFill/>
          <a:ln>
            <a:noFill/>
          </a:ln>
        </p:spPr>
        <p:txBody>
          <a:bodyPr spcFirstLastPara="1" wrap="square" lIns="99059" tIns="49516" rIns="99059" bIns="49516" anchor="b" anchorCtr="0">
            <a:noAutofit/>
          </a:bodyPr>
          <a:lstStyle/>
          <a:p>
            <a:pPr algn="r"/>
            <a:fld id="{00000000-1234-1234-1234-123412341234}" type="slidenum">
              <a:rPr lang="nl-NL"/>
              <a:pPr algn="r"/>
              <a:t>18</a:t>
            </a:fld>
            <a:endParaRPr/>
          </a:p>
        </p:txBody>
      </p:sp>
      <p:sp>
        <p:nvSpPr>
          <p:cNvPr id="3" name="Tijdelijke aanduiding voor koptekst 2">
            <a:extLst>
              <a:ext uri="{FF2B5EF4-FFF2-40B4-BE49-F238E27FC236}">
                <a16:creationId xmlns:a16="http://schemas.microsoft.com/office/drawing/2014/main" id="{64CC3189-E22B-4D17-8695-602FC910EBCA}"/>
              </a:ext>
            </a:extLst>
          </p:cNvPr>
          <p:cNvSpPr>
            <a:spLocks noGrp="1"/>
          </p:cNvSpPr>
          <p:nvPr>
            <p:ph type="hdr" idx="2"/>
          </p:nvPr>
        </p:nvSpPr>
        <p:spPr/>
        <p:txBody>
          <a:bodyPr/>
          <a:lstStyle/>
          <a:p>
            <a:r>
              <a:rPr lang="nl-NL"/>
              <a:t>4D4F Impact Examples</a:t>
            </a: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4"/>
        <p:cNvGrpSpPr/>
        <p:nvPr/>
      </p:nvGrpSpPr>
      <p:grpSpPr>
        <a:xfrm>
          <a:off x="0" y="0"/>
          <a:ext cx="0" cy="0"/>
          <a:chOff x="0" y="0"/>
          <a:chExt cx="0" cy="0"/>
        </a:xfrm>
      </p:grpSpPr>
      <p:sp>
        <p:nvSpPr>
          <p:cNvPr id="375" name="Google Shape;375;p22:notes"/>
          <p:cNvSpPr>
            <a:spLocks noGrp="1" noRot="1" noChangeAspect="1"/>
          </p:cNvSpPr>
          <p:nvPr>
            <p:ph type="sldImg" idx="2"/>
          </p:nvPr>
        </p:nvSpPr>
        <p:spPr>
          <a:xfrm>
            <a:off x="3517900" y="887413"/>
            <a:ext cx="3198813" cy="2398712"/>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76" name="Google Shape;376;p22:notes"/>
          <p:cNvSpPr txBox="1">
            <a:spLocks noGrp="1"/>
          </p:cNvSpPr>
          <p:nvPr>
            <p:ph type="body" idx="1"/>
          </p:nvPr>
        </p:nvSpPr>
        <p:spPr>
          <a:xfrm>
            <a:off x="1023462" y="3418830"/>
            <a:ext cx="8187690" cy="2797225"/>
          </a:xfrm>
          <a:prstGeom prst="rect">
            <a:avLst/>
          </a:prstGeom>
          <a:noFill/>
          <a:ln>
            <a:noFill/>
          </a:ln>
        </p:spPr>
        <p:txBody>
          <a:bodyPr spcFirstLastPara="1" wrap="square" lIns="99059" tIns="49516" rIns="99059" bIns="49516" anchor="t" anchorCtr="0">
            <a:noAutofit/>
          </a:bodyPr>
          <a:lstStyle/>
          <a:p>
            <a:pPr marL="0" indent="0">
              <a:buClr>
                <a:schemeClr val="dk1"/>
              </a:buClr>
              <a:buSzPts val="1200"/>
            </a:pPr>
            <a:r>
              <a:rPr lang="nl-NL"/>
              <a:t>Como resultado de todo este esfuerzo de diseminación, 4D4F ha estado activo en españa en muchos ámbitos, y ha aparecido en numerosos medios digitales sin nuestra intervención</a:t>
            </a:r>
            <a:endParaRPr/>
          </a:p>
          <a:p>
            <a:pPr marL="0" indent="0"/>
            <a:endParaRPr/>
          </a:p>
          <a:p>
            <a:pPr marL="0" indent="0"/>
            <a:r>
              <a:rPr lang="nl-NL"/>
              <a:t>Las quatro primeras son gente con las que hemos colaborado y también nos han ayudado a difundir el proyecto, però las otras han difundido notícies sobre las actividades de 4d4f en españa sin nuestra intervención. </a:t>
            </a:r>
            <a:endParaRPr/>
          </a:p>
          <a:p>
            <a:pPr marL="0" indent="0"/>
            <a:endParaRPr/>
          </a:p>
          <a:p>
            <a:pPr marL="0" indent="0"/>
            <a:endParaRPr/>
          </a:p>
        </p:txBody>
      </p:sp>
      <p:sp>
        <p:nvSpPr>
          <p:cNvPr id="377" name="Google Shape;377;p22:notes"/>
          <p:cNvSpPr txBox="1">
            <a:spLocks noGrp="1"/>
          </p:cNvSpPr>
          <p:nvPr>
            <p:ph type="sldNum" idx="12"/>
          </p:nvPr>
        </p:nvSpPr>
        <p:spPr>
          <a:xfrm>
            <a:off x="5797246" y="6747628"/>
            <a:ext cx="4434999" cy="356436"/>
          </a:xfrm>
          <a:prstGeom prst="rect">
            <a:avLst/>
          </a:prstGeom>
          <a:noFill/>
          <a:ln>
            <a:noFill/>
          </a:ln>
        </p:spPr>
        <p:txBody>
          <a:bodyPr spcFirstLastPara="1" wrap="square" lIns="99059" tIns="49516" rIns="99059" bIns="49516" anchor="b" anchorCtr="0">
            <a:noAutofit/>
          </a:bodyPr>
          <a:lstStyle/>
          <a:p>
            <a:pPr algn="r"/>
            <a:fld id="{00000000-1234-1234-1234-123412341234}" type="slidenum">
              <a:rPr lang="nl-NL"/>
              <a:pPr algn="r"/>
              <a:t>19</a:t>
            </a:fld>
            <a:endParaRPr/>
          </a:p>
        </p:txBody>
      </p:sp>
      <p:sp>
        <p:nvSpPr>
          <p:cNvPr id="3" name="Tijdelijke aanduiding voor koptekst 2">
            <a:extLst>
              <a:ext uri="{FF2B5EF4-FFF2-40B4-BE49-F238E27FC236}">
                <a16:creationId xmlns:a16="http://schemas.microsoft.com/office/drawing/2014/main" id="{92CDABA1-45C6-4CBC-90C9-13D121D9F618}"/>
              </a:ext>
            </a:extLst>
          </p:cNvPr>
          <p:cNvSpPr>
            <a:spLocks noGrp="1"/>
          </p:cNvSpPr>
          <p:nvPr>
            <p:ph type="hdr" idx="2"/>
          </p:nvPr>
        </p:nvSpPr>
        <p:spPr/>
        <p:txBody>
          <a:bodyPr/>
          <a:lstStyle/>
          <a:p>
            <a:r>
              <a:rPr lang="nl-NL"/>
              <a:t>4D4F Impact Examples</a:t>
            </a: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5"/>
        <p:cNvGrpSpPr/>
        <p:nvPr/>
      </p:nvGrpSpPr>
      <p:grpSpPr>
        <a:xfrm>
          <a:off x="0" y="0"/>
          <a:ext cx="0" cy="0"/>
          <a:chOff x="0" y="0"/>
          <a:chExt cx="0" cy="0"/>
        </a:xfrm>
      </p:grpSpPr>
      <p:sp>
        <p:nvSpPr>
          <p:cNvPr id="386" name="Google Shape;386;p23:notes"/>
          <p:cNvSpPr txBox="1">
            <a:spLocks noGrp="1"/>
          </p:cNvSpPr>
          <p:nvPr>
            <p:ph type="body" idx="1"/>
          </p:nvPr>
        </p:nvSpPr>
        <p:spPr>
          <a:xfrm>
            <a:off x="1023462" y="3418830"/>
            <a:ext cx="8187690" cy="2797225"/>
          </a:xfrm>
          <a:prstGeom prst="rect">
            <a:avLst/>
          </a:prstGeom>
        </p:spPr>
        <p:txBody>
          <a:bodyPr spcFirstLastPara="1" wrap="square" lIns="99059" tIns="49516" rIns="99059" bIns="49516" anchor="t" anchorCtr="0">
            <a:noAutofit/>
          </a:bodyPr>
          <a:lstStyle/>
          <a:p>
            <a:pPr marL="0" indent="0"/>
            <a:endParaRPr/>
          </a:p>
        </p:txBody>
      </p:sp>
      <p:sp>
        <p:nvSpPr>
          <p:cNvPr id="387" name="Google Shape;387;p23:notes"/>
          <p:cNvSpPr>
            <a:spLocks noGrp="1" noRot="1" noChangeAspect="1"/>
          </p:cNvSpPr>
          <p:nvPr>
            <p:ph type="sldImg" idx="2"/>
          </p:nvPr>
        </p:nvSpPr>
        <p:spPr>
          <a:xfrm>
            <a:off x="3517900" y="887413"/>
            <a:ext cx="3198813" cy="2398712"/>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 name="Tijdelijke aanduiding voor koptekst 2">
            <a:extLst>
              <a:ext uri="{FF2B5EF4-FFF2-40B4-BE49-F238E27FC236}">
                <a16:creationId xmlns:a16="http://schemas.microsoft.com/office/drawing/2014/main" id="{22406CDE-2A9F-48B0-A191-F6EFEC489C3D}"/>
              </a:ext>
            </a:extLst>
          </p:cNvPr>
          <p:cNvSpPr>
            <a:spLocks noGrp="1"/>
          </p:cNvSpPr>
          <p:nvPr>
            <p:ph type="hdr" idx="2"/>
          </p:nvPr>
        </p:nvSpPr>
        <p:spPr/>
        <p:txBody>
          <a:bodyPr/>
          <a:lstStyle/>
          <a:p>
            <a:r>
              <a:rPr lang="nl-NL"/>
              <a:t>4D4F Impact Examples</a:t>
            </a: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0"/>
        <p:cNvGrpSpPr/>
        <p:nvPr/>
      </p:nvGrpSpPr>
      <p:grpSpPr>
        <a:xfrm>
          <a:off x="0" y="0"/>
          <a:ext cx="0" cy="0"/>
          <a:chOff x="0" y="0"/>
          <a:chExt cx="0" cy="0"/>
        </a:xfrm>
      </p:grpSpPr>
      <p:sp>
        <p:nvSpPr>
          <p:cNvPr id="631" name="Google Shape;631;g5856135cae_2_1:notes"/>
          <p:cNvSpPr>
            <a:spLocks noGrp="1" noRot="1" noChangeAspect="1"/>
          </p:cNvSpPr>
          <p:nvPr>
            <p:ph type="sldImg" idx="2"/>
          </p:nvPr>
        </p:nvSpPr>
        <p:spPr>
          <a:xfrm>
            <a:off x="3517900" y="887413"/>
            <a:ext cx="3198813" cy="2398712"/>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32" name="Google Shape;632;g5856135cae_2_1:notes"/>
          <p:cNvSpPr txBox="1">
            <a:spLocks noGrp="1"/>
          </p:cNvSpPr>
          <p:nvPr>
            <p:ph type="body" idx="1"/>
          </p:nvPr>
        </p:nvSpPr>
        <p:spPr>
          <a:xfrm>
            <a:off x="1023462" y="3418830"/>
            <a:ext cx="8187690" cy="2797342"/>
          </a:xfrm>
          <a:prstGeom prst="rect">
            <a:avLst/>
          </a:prstGeom>
        </p:spPr>
        <p:txBody>
          <a:bodyPr spcFirstLastPara="1" wrap="square" lIns="99059" tIns="49516" rIns="99059" bIns="49516" anchor="t" anchorCtr="0">
            <a:noAutofit/>
          </a:bodyPr>
          <a:lstStyle/>
          <a:p>
            <a:pPr marL="0" indent="0"/>
            <a:endParaRPr/>
          </a:p>
        </p:txBody>
      </p:sp>
      <p:sp>
        <p:nvSpPr>
          <p:cNvPr id="633" name="Google Shape;633;g5856135cae_2_1:notes"/>
          <p:cNvSpPr txBox="1">
            <a:spLocks noGrp="1"/>
          </p:cNvSpPr>
          <p:nvPr>
            <p:ph type="sldNum" idx="12"/>
          </p:nvPr>
        </p:nvSpPr>
        <p:spPr>
          <a:xfrm>
            <a:off x="5797246" y="6747627"/>
            <a:ext cx="4434999" cy="356369"/>
          </a:xfrm>
          <a:prstGeom prst="rect">
            <a:avLst/>
          </a:prstGeom>
        </p:spPr>
        <p:txBody>
          <a:bodyPr spcFirstLastPara="1" wrap="square" lIns="99059" tIns="49516" rIns="99059" bIns="49516" anchor="b" anchorCtr="0">
            <a:noAutofit/>
          </a:bodyPr>
          <a:lstStyle/>
          <a:p>
            <a:pPr algn="r"/>
            <a:fld id="{00000000-1234-1234-1234-123412341234}" type="slidenum">
              <a:rPr lang="nl-NL"/>
              <a:pPr algn="r"/>
              <a:t>21</a:t>
            </a:fld>
            <a:endParaRPr/>
          </a:p>
        </p:txBody>
      </p:sp>
      <p:sp>
        <p:nvSpPr>
          <p:cNvPr id="3" name="Tijdelijke aanduiding voor koptekst 2">
            <a:extLst>
              <a:ext uri="{FF2B5EF4-FFF2-40B4-BE49-F238E27FC236}">
                <a16:creationId xmlns:a16="http://schemas.microsoft.com/office/drawing/2014/main" id="{4D54F2C0-0CA3-4BFC-8992-9AEE961EA043}"/>
              </a:ext>
            </a:extLst>
          </p:cNvPr>
          <p:cNvSpPr>
            <a:spLocks noGrp="1"/>
          </p:cNvSpPr>
          <p:nvPr>
            <p:ph type="hdr" idx="2"/>
          </p:nvPr>
        </p:nvSpPr>
        <p:spPr/>
        <p:txBody>
          <a:bodyPr/>
          <a:lstStyle/>
          <a:p>
            <a:r>
              <a:rPr lang="nl-NL"/>
              <a:t>4D4F Impact Examples</a:t>
            </a: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8"/>
        <p:cNvGrpSpPr/>
        <p:nvPr/>
      </p:nvGrpSpPr>
      <p:grpSpPr>
        <a:xfrm>
          <a:off x="0" y="0"/>
          <a:ext cx="0" cy="0"/>
          <a:chOff x="0" y="0"/>
          <a:chExt cx="0" cy="0"/>
        </a:xfrm>
      </p:grpSpPr>
      <p:sp>
        <p:nvSpPr>
          <p:cNvPr id="179" name="Google Shape;179;p6:notes"/>
          <p:cNvSpPr txBox="1">
            <a:spLocks noGrp="1"/>
          </p:cNvSpPr>
          <p:nvPr>
            <p:ph type="body" idx="1"/>
          </p:nvPr>
        </p:nvSpPr>
        <p:spPr>
          <a:xfrm>
            <a:off x="1023462" y="3418830"/>
            <a:ext cx="8187690" cy="2797225"/>
          </a:xfrm>
          <a:prstGeom prst="rect">
            <a:avLst/>
          </a:prstGeom>
        </p:spPr>
        <p:txBody>
          <a:bodyPr spcFirstLastPara="1" wrap="square" lIns="99059" tIns="49516" rIns="99059" bIns="49516" anchor="t" anchorCtr="0">
            <a:noAutofit/>
          </a:bodyPr>
          <a:lstStyle/>
          <a:p>
            <a:pPr marL="0" indent="0"/>
            <a:endParaRPr/>
          </a:p>
        </p:txBody>
      </p:sp>
      <p:sp>
        <p:nvSpPr>
          <p:cNvPr id="180" name="Google Shape;180;p6:notes"/>
          <p:cNvSpPr>
            <a:spLocks noGrp="1" noRot="1" noChangeAspect="1"/>
          </p:cNvSpPr>
          <p:nvPr>
            <p:ph type="sldImg" idx="2"/>
          </p:nvPr>
        </p:nvSpPr>
        <p:spPr>
          <a:xfrm>
            <a:off x="3517900" y="887413"/>
            <a:ext cx="3198813" cy="2398712"/>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 name="Tijdelijke aanduiding voor koptekst 2">
            <a:extLst>
              <a:ext uri="{FF2B5EF4-FFF2-40B4-BE49-F238E27FC236}">
                <a16:creationId xmlns:a16="http://schemas.microsoft.com/office/drawing/2014/main" id="{94B54407-5E4B-493E-8911-F756B8E482D3}"/>
              </a:ext>
            </a:extLst>
          </p:cNvPr>
          <p:cNvSpPr>
            <a:spLocks noGrp="1"/>
          </p:cNvSpPr>
          <p:nvPr>
            <p:ph type="hdr" idx="2"/>
          </p:nvPr>
        </p:nvSpPr>
        <p:spPr/>
        <p:txBody>
          <a:bodyPr/>
          <a:lstStyle/>
          <a:p>
            <a:r>
              <a:rPr lang="nl-NL"/>
              <a:t>4D4F Impact Examples</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77"/>
        <p:cNvGrpSpPr/>
        <p:nvPr/>
      </p:nvGrpSpPr>
      <p:grpSpPr>
        <a:xfrm>
          <a:off x="0" y="0"/>
          <a:ext cx="0" cy="0"/>
          <a:chOff x="0" y="0"/>
          <a:chExt cx="0" cy="0"/>
        </a:xfrm>
      </p:grpSpPr>
      <p:sp>
        <p:nvSpPr>
          <p:cNvPr id="578" name="Google Shape;578;p41:notes"/>
          <p:cNvSpPr txBox="1">
            <a:spLocks noGrp="1"/>
          </p:cNvSpPr>
          <p:nvPr>
            <p:ph type="body" idx="1"/>
          </p:nvPr>
        </p:nvSpPr>
        <p:spPr>
          <a:xfrm>
            <a:off x="1023462" y="3418830"/>
            <a:ext cx="8187690" cy="2797225"/>
          </a:xfrm>
          <a:prstGeom prst="rect">
            <a:avLst/>
          </a:prstGeom>
        </p:spPr>
        <p:txBody>
          <a:bodyPr spcFirstLastPara="1" wrap="square" lIns="99059" tIns="49516" rIns="99059" bIns="49516" anchor="t" anchorCtr="0">
            <a:noAutofit/>
          </a:bodyPr>
          <a:lstStyle/>
          <a:p>
            <a:pPr marL="0" indent="0"/>
            <a:endParaRPr/>
          </a:p>
        </p:txBody>
      </p:sp>
      <p:sp>
        <p:nvSpPr>
          <p:cNvPr id="579" name="Google Shape;579;p41:notes"/>
          <p:cNvSpPr>
            <a:spLocks noGrp="1" noRot="1" noChangeAspect="1"/>
          </p:cNvSpPr>
          <p:nvPr>
            <p:ph type="sldImg" idx="2"/>
          </p:nvPr>
        </p:nvSpPr>
        <p:spPr>
          <a:xfrm>
            <a:off x="3517900" y="887413"/>
            <a:ext cx="3198813" cy="2398712"/>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 name="Tijdelijke aanduiding voor koptekst 2">
            <a:extLst>
              <a:ext uri="{FF2B5EF4-FFF2-40B4-BE49-F238E27FC236}">
                <a16:creationId xmlns:a16="http://schemas.microsoft.com/office/drawing/2014/main" id="{B081C0F0-3AFA-4348-9D13-F1CA4072A782}"/>
              </a:ext>
            </a:extLst>
          </p:cNvPr>
          <p:cNvSpPr>
            <a:spLocks noGrp="1"/>
          </p:cNvSpPr>
          <p:nvPr>
            <p:ph type="hdr" idx="2"/>
          </p:nvPr>
        </p:nvSpPr>
        <p:spPr/>
        <p:txBody>
          <a:bodyPr/>
          <a:lstStyle/>
          <a:p>
            <a:r>
              <a:rPr lang="nl-NL"/>
              <a:t>4D4F Impact Examples</a:t>
            </a: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3"/>
        <p:cNvGrpSpPr/>
        <p:nvPr/>
      </p:nvGrpSpPr>
      <p:grpSpPr>
        <a:xfrm>
          <a:off x="0" y="0"/>
          <a:ext cx="0" cy="0"/>
          <a:chOff x="0" y="0"/>
          <a:chExt cx="0" cy="0"/>
        </a:xfrm>
      </p:grpSpPr>
      <p:sp>
        <p:nvSpPr>
          <p:cNvPr id="414" name="Google Shape;414;p26:notes"/>
          <p:cNvSpPr>
            <a:spLocks noGrp="1" noRot="1" noChangeAspect="1"/>
          </p:cNvSpPr>
          <p:nvPr>
            <p:ph type="sldImg" idx="2"/>
          </p:nvPr>
        </p:nvSpPr>
        <p:spPr>
          <a:xfrm>
            <a:off x="3517900" y="887413"/>
            <a:ext cx="3198813" cy="2398712"/>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15" name="Google Shape;415;p26:notes"/>
          <p:cNvSpPr txBox="1">
            <a:spLocks noGrp="1"/>
          </p:cNvSpPr>
          <p:nvPr>
            <p:ph type="body" idx="1"/>
          </p:nvPr>
        </p:nvSpPr>
        <p:spPr>
          <a:xfrm>
            <a:off x="1023462" y="3418830"/>
            <a:ext cx="8187690" cy="2797225"/>
          </a:xfrm>
          <a:prstGeom prst="rect">
            <a:avLst/>
          </a:prstGeom>
          <a:noFill/>
          <a:ln>
            <a:noFill/>
          </a:ln>
        </p:spPr>
        <p:txBody>
          <a:bodyPr spcFirstLastPara="1" wrap="square" lIns="99059" tIns="49516" rIns="99059" bIns="49516" anchor="t" anchorCtr="0">
            <a:noAutofit/>
          </a:bodyPr>
          <a:lstStyle/>
          <a:p>
            <a:pPr marL="0" indent="0"/>
            <a:r>
              <a:rPr lang="nl-NL"/>
              <a:t>Because Zlto is partner in 4d4f project, it was interesting for Connecterra to ento into a partnerschip 4d4f makes the different here. With the trial we test the sensor and make it better. </a:t>
            </a:r>
            <a:endParaRPr/>
          </a:p>
          <a:p>
            <a:pPr marL="0" indent="0"/>
            <a:r>
              <a:rPr lang="nl-NL"/>
              <a:t>4d4f project reaches dairy farmers, advisors, veterinarians and reseachers at European level. This offers Connecterra the oppertunity to promote their sensor in Europe. </a:t>
            </a:r>
            <a:endParaRPr/>
          </a:p>
          <a:p>
            <a:pPr marL="0" indent="0"/>
            <a:r>
              <a:rPr lang="nl-NL"/>
              <a:t>The zlto-connecterra trial offers dairy farmers the oppertunity to get acquainted with sensors and technologie. They share knowlegde and experiencies with each other and eventually after 1 year they make a well-considered decision whether or not to invest in the sensor. </a:t>
            </a:r>
            <a:endParaRPr/>
          </a:p>
          <a:p>
            <a:pPr marL="0" indent="0"/>
            <a:r>
              <a:rPr lang="nl-NL"/>
              <a:t>The 6 farms are a model group for other dairy famers. With the EuroDairy project, to which 36 dairy farmeres are affilaited we visit one of these farms. The aim of this excursion is to introduce more dairy farmers with sensors knowlegdge and exchanges experiences.</a:t>
            </a:r>
            <a:endParaRPr/>
          </a:p>
          <a:p>
            <a:pPr marL="0" indent="0"/>
            <a:r>
              <a:rPr lang="nl-NL"/>
              <a:t>A newsletter is sent from ZLTO, with regulary articles about the trial. This bring us to 2000 dairy farmers who are members of ZLTO.</a:t>
            </a:r>
            <a:endParaRPr/>
          </a:p>
          <a:p>
            <a:pPr marL="0" indent="0"/>
            <a:r>
              <a:rPr lang="nl-NL"/>
              <a:t>Social media is also used to share experiences about the trail. Facebook 254 followers, mainly dairy farmers and linkedin 772 connections, mainly advisors and reseachers in the dairy sector. Every day the network will be bigger. In all these activities the 4d4f project is promoted.  </a:t>
            </a:r>
            <a:endParaRPr/>
          </a:p>
        </p:txBody>
      </p:sp>
      <p:sp>
        <p:nvSpPr>
          <p:cNvPr id="416" name="Google Shape;416;p26:notes"/>
          <p:cNvSpPr txBox="1">
            <a:spLocks noGrp="1"/>
          </p:cNvSpPr>
          <p:nvPr>
            <p:ph type="sldNum" idx="12"/>
          </p:nvPr>
        </p:nvSpPr>
        <p:spPr>
          <a:xfrm>
            <a:off x="5797246" y="6747628"/>
            <a:ext cx="4434999" cy="356436"/>
          </a:xfrm>
          <a:prstGeom prst="rect">
            <a:avLst/>
          </a:prstGeom>
          <a:noFill/>
          <a:ln>
            <a:noFill/>
          </a:ln>
        </p:spPr>
        <p:txBody>
          <a:bodyPr spcFirstLastPara="1" wrap="square" lIns="99059" tIns="49516" rIns="99059" bIns="49516" anchor="b" anchorCtr="0">
            <a:noAutofit/>
          </a:bodyPr>
          <a:lstStyle/>
          <a:p>
            <a:pPr algn="r"/>
            <a:fld id="{00000000-1234-1234-1234-123412341234}" type="slidenum">
              <a:rPr lang="nl-NL"/>
              <a:pPr algn="r"/>
              <a:t>23</a:t>
            </a:fld>
            <a:endParaRPr/>
          </a:p>
        </p:txBody>
      </p:sp>
      <p:sp>
        <p:nvSpPr>
          <p:cNvPr id="3" name="Tijdelijke aanduiding voor koptekst 2">
            <a:extLst>
              <a:ext uri="{FF2B5EF4-FFF2-40B4-BE49-F238E27FC236}">
                <a16:creationId xmlns:a16="http://schemas.microsoft.com/office/drawing/2014/main" id="{F9A0B04C-EF1E-46ED-9681-B0DC269FB246}"/>
              </a:ext>
            </a:extLst>
          </p:cNvPr>
          <p:cNvSpPr>
            <a:spLocks noGrp="1"/>
          </p:cNvSpPr>
          <p:nvPr>
            <p:ph type="hdr" idx="2"/>
          </p:nvPr>
        </p:nvSpPr>
        <p:spPr/>
        <p:txBody>
          <a:bodyPr/>
          <a:lstStyle/>
          <a:p>
            <a:r>
              <a:rPr lang="nl-NL"/>
              <a:t>4D4F Impact Examples</a:t>
            </a: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3"/>
        <p:cNvGrpSpPr/>
        <p:nvPr/>
      </p:nvGrpSpPr>
      <p:grpSpPr>
        <a:xfrm>
          <a:off x="0" y="0"/>
          <a:ext cx="0" cy="0"/>
          <a:chOff x="0" y="0"/>
          <a:chExt cx="0" cy="0"/>
        </a:xfrm>
      </p:grpSpPr>
      <p:sp>
        <p:nvSpPr>
          <p:cNvPr id="414" name="Google Shape;414;p26:notes"/>
          <p:cNvSpPr>
            <a:spLocks noGrp="1" noRot="1" noChangeAspect="1"/>
          </p:cNvSpPr>
          <p:nvPr>
            <p:ph type="sldImg" idx="2"/>
          </p:nvPr>
        </p:nvSpPr>
        <p:spPr>
          <a:xfrm>
            <a:off x="3517900" y="887413"/>
            <a:ext cx="3198813" cy="2398712"/>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15" name="Google Shape;415;p26:notes"/>
          <p:cNvSpPr txBox="1">
            <a:spLocks noGrp="1"/>
          </p:cNvSpPr>
          <p:nvPr>
            <p:ph type="body" idx="1"/>
          </p:nvPr>
        </p:nvSpPr>
        <p:spPr>
          <a:xfrm>
            <a:off x="1023462" y="3418830"/>
            <a:ext cx="8187690" cy="2797225"/>
          </a:xfrm>
          <a:prstGeom prst="rect">
            <a:avLst/>
          </a:prstGeom>
          <a:noFill/>
          <a:ln>
            <a:noFill/>
          </a:ln>
        </p:spPr>
        <p:txBody>
          <a:bodyPr spcFirstLastPara="1" wrap="square" lIns="99059" tIns="49516" rIns="99059" bIns="49516" anchor="t" anchorCtr="0">
            <a:noAutofit/>
          </a:bodyPr>
          <a:lstStyle/>
          <a:p>
            <a:pPr marL="0" indent="0"/>
            <a:r>
              <a:rPr lang="nl-NL"/>
              <a:t>Because Zlto is partner in 4d4f project, it was interesting for Connecterra to ento into a partnerschip 4d4f makes the different here. With the trial we test the sensor and make it better. </a:t>
            </a:r>
            <a:endParaRPr/>
          </a:p>
          <a:p>
            <a:pPr marL="0" indent="0"/>
            <a:r>
              <a:rPr lang="nl-NL"/>
              <a:t>4d4f project reaches dairy farmers, advisors, veterinarians and reseachers at European level. This offers Connecterra the oppertunity to promote their sensor in Europe. </a:t>
            </a:r>
            <a:endParaRPr/>
          </a:p>
          <a:p>
            <a:pPr marL="0" indent="0"/>
            <a:r>
              <a:rPr lang="nl-NL"/>
              <a:t>The zlto-connecterra trial offers dairy farmers the oppertunity to get acquainted with sensors and technologie. They share knowlegde and experiencies with each other and eventually after 1 year they make a well-considered decision whether or not to invest in the sensor. </a:t>
            </a:r>
            <a:endParaRPr/>
          </a:p>
          <a:p>
            <a:pPr marL="0" indent="0"/>
            <a:r>
              <a:rPr lang="nl-NL"/>
              <a:t>The 6 farms are a model group for other dairy famers. With the EuroDairy project, to which 36 dairy farmeres are affilaited we visit one of these farms. The aim of this excursion is to introduce more dairy farmers with sensors knowlegdge and exchanges experiences.</a:t>
            </a:r>
            <a:endParaRPr/>
          </a:p>
          <a:p>
            <a:pPr marL="0" indent="0"/>
            <a:r>
              <a:rPr lang="nl-NL"/>
              <a:t>A newsletter is sent from ZLTO, with regulary articles about the trial. This bring us to 2000 dairy farmers who are members of ZLTO.</a:t>
            </a:r>
            <a:endParaRPr/>
          </a:p>
          <a:p>
            <a:pPr marL="0" indent="0"/>
            <a:r>
              <a:rPr lang="nl-NL"/>
              <a:t>Social media is also used to share experiences about the trail. Facebook 254 followers, mainly dairy farmers and linkedin 772 connections, mainly advisors and reseachers in the dairy sector. Every day the network will be bigger. In all these activities the 4d4f project is promoted.  </a:t>
            </a:r>
            <a:endParaRPr/>
          </a:p>
        </p:txBody>
      </p:sp>
      <p:sp>
        <p:nvSpPr>
          <p:cNvPr id="416" name="Google Shape;416;p26:notes"/>
          <p:cNvSpPr txBox="1">
            <a:spLocks noGrp="1"/>
          </p:cNvSpPr>
          <p:nvPr>
            <p:ph type="sldNum" idx="12"/>
          </p:nvPr>
        </p:nvSpPr>
        <p:spPr>
          <a:xfrm>
            <a:off x="5797246" y="6747628"/>
            <a:ext cx="4434999" cy="356436"/>
          </a:xfrm>
          <a:prstGeom prst="rect">
            <a:avLst/>
          </a:prstGeom>
          <a:noFill/>
          <a:ln>
            <a:noFill/>
          </a:ln>
        </p:spPr>
        <p:txBody>
          <a:bodyPr spcFirstLastPara="1" wrap="square" lIns="99059" tIns="49516" rIns="99059" bIns="49516" anchor="b" anchorCtr="0">
            <a:noAutofit/>
          </a:bodyPr>
          <a:lstStyle/>
          <a:p>
            <a:pPr algn="r"/>
            <a:fld id="{00000000-1234-1234-1234-123412341234}" type="slidenum">
              <a:rPr lang="nl-NL"/>
              <a:pPr algn="r"/>
              <a:t>24</a:t>
            </a:fld>
            <a:endParaRPr/>
          </a:p>
        </p:txBody>
      </p:sp>
      <p:sp>
        <p:nvSpPr>
          <p:cNvPr id="3" name="Tijdelijke aanduiding voor koptekst 2">
            <a:extLst>
              <a:ext uri="{FF2B5EF4-FFF2-40B4-BE49-F238E27FC236}">
                <a16:creationId xmlns:a16="http://schemas.microsoft.com/office/drawing/2014/main" id="{D52EAFE4-9E84-4D6A-B223-363C31AF20FA}"/>
              </a:ext>
            </a:extLst>
          </p:cNvPr>
          <p:cNvSpPr>
            <a:spLocks noGrp="1"/>
          </p:cNvSpPr>
          <p:nvPr>
            <p:ph type="hdr" idx="2"/>
          </p:nvPr>
        </p:nvSpPr>
        <p:spPr/>
        <p:txBody>
          <a:bodyPr/>
          <a:lstStyle/>
          <a:p>
            <a:r>
              <a:rPr lang="nl-NL"/>
              <a:t>4D4F Impact Examples</a:t>
            </a:r>
          </a:p>
        </p:txBody>
      </p:sp>
    </p:spTree>
    <p:extLst>
      <p:ext uri="{BB962C8B-B14F-4D97-AF65-F5344CB8AC3E}">
        <p14:creationId xmlns:p14="http://schemas.microsoft.com/office/powerpoint/2010/main" val="136893450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4"/>
        <p:cNvGrpSpPr/>
        <p:nvPr/>
      </p:nvGrpSpPr>
      <p:grpSpPr>
        <a:xfrm>
          <a:off x="0" y="0"/>
          <a:ext cx="0" cy="0"/>
          <a:chOff x="0" y="0"/>
          <a:chExt cx="0" cy="0"/>
        </a:xfrm>
      </p:grpSpPr>
      <p:sp>
        <p:nvSpPr>
          <p:cNvPr id="425" name="Google Shape;425;p27:notes"/>
          <p:cNvSpPr>
            <a:spLocks noGrp="1" noRot="1" noChangeAspect="1"/>
          </p:cNvSpPr>
          <p:nvPr>
            <p:ph type="sldImg" idx="2"/>
          </p:nvPr>
        </p:nvSpPr>
        <p:spPr>
          <a:xfrm>
            <a:off x="3341688" y="533400"/>
            <a:ext cx="3551237" cy="266382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26" name="Google Shape;426;p27:notes"/>
          <p:cNvSpPr txBox="1">
            <a:spLocks noGrp="1"/>
          </p:cNvSpPr>
          <p:nvPr>
            <p:ph type="body" idx="1"/>
          </p:nvPr>
        </p:nvSpPr>
        <p:spPr>
          <a:xfrm>
            <a:off x="1023462" y="3374430"/>
            <a:ext cx="8187690" cy="3196828"/>
          </a:xfrm>
          <a:prstGeom prst="rect">
            <a:avLst/>
          </a:prstGeom>
          <a:noFill/>
          <a:ln>
            <a:noFill/>
          </a:ln>
        </p:spPr>
        <p:txBody>
          <a:bodyPr spcFirstLastPara="1" wrap="square" lIns="99059" tIns="99059" rIns="99059" bIns="99059" anchor="t" anchorCtr="0">
            <a:noAutofit/>
          </a:bodyPr>
          <a:lstStyle/>
          <a:p>
            <a:pPr marL="0" indent="0">
              <a:buClr>
                <a:schemeClr val="dk1"/>
              </a:buClr>
              <a:buSzPts val="1200"/>
            </a:pPr>
            <a:endParaRPr/>
          </a:p>
        </p:txBody>
      </p:sp>
      <p:sp>
        <p:nvSpPr>
          <p:cNvPr id="3" name="Tijdelijke aanduiding voor koptekst 2">
            <a:extLst>
              <a:ext uri="{FF2B5EF4-FFF2-40B4-BE49-F238E27FC236}">
                <a16:creationId xmlns:a16="http://schemas.microsoft.com/office/drawing/2014/main" id="{9321C122-F1E3-4302-91FA-10D4AEBAC767}"/>
              </a:ext>
            </a:extLst>
          </p:cNvPr>
          <p:cNvSpPr>
            <a:spLocks noGrp="1"/>
          </p:cNvSpPr>
          <p:nvPr>
            <p:ph type="hdr" idx="2"/>
          </p:nvPr>
        </p:nvSpPr>
        <p:spPr/>
        <p:txBody>
          <a:bodyPr/>
          <a:lstStyle/>
          <a:p>
            <a:r>
              <a:rPr lang="nl-NL"/>
              <a:t>4D4F Impact Examples</a:t>
            </a: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89"/>
        <p:cNvGrpSpPr/>
        <p:nvPr/>
      </p:nvGrpSpPr>
      <p:grpSpPr>
        <a:xfrm>
          <a:off x="0" y="0"/>
          <a:ext cx="0" cy="0"/>
          <a:chOff x="0" y="0"/>
          <a:chExt cx="0" cy="0"/>
        </a:xfrm>
      </p:grpSpPr>
      <p:sp>
        <p:nvSpPr>
          <p:cNvPr id="590" name="Google Shape;590;p42:notes"/>
          <p:cNvSpPr>
            <a:spLocks noGrp="1" noRot="1" noChangeAspect="1"/>
          </p:cNvSpPr>
          <p:nvPr>
            <p:ph type="sldImg" idx="2"/>
          </p:nvPr>
        </p:nvSpPr>
        <p:spPr>
          <a:xfrm>
            <a:off x="3517900" y="887413"/>
            <a:ext cx="3198813" cy="2398712"/>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91" name="Google Shape;591;p42:notes"/>
          <p:cNvSpPr txBox="1">
            <a:spLocks noGrp="1"/>
          </p:cNvSpPr>
          <p:nvPr>
            <p:ph type="body" idx="1"/>
          </p:nvPr>
        </p:nvSpPr>
        <p:spPr>
          <a:xfrm>
            <a:off x="1023462" y="3418830"/>
            <a:ext cx="8187690" cy="2797225"/>
          </a:xfrm>
          <a:prstGeom prst="rect">
            <a:avLst/>
          </a:prstGeom>
          <a:noFill/>
          <a:ln>
            <a:noFill/>
          </a:ln>
        </p:spPr>
        <p:txBody>
          <a:bodyPr spcFirstLastPara="1" wrap="square" lIns="99059" tIns="49516" rIns="99059" bIns="49516" anchor="t" anchorCtr="0">
            <a:noAutofit/>
          </a:bodyPr>
          <a:lstStyle/>
          <a:p>
            <a:pPr marL="0" indent="0">
              <a:buClr>
                <a:schemeClr val="dk1"/>
              </a:buClr>
              <a:buSzPts val="1200"/>
            </a:pPr>
            <a:endParaRPr>
              <a:solidFill>
                <a:srgbClr val="002060"/>
              </a:solidFill>
            </a:endParaRPr>
          </a:p>
        </p:txBody>
      </p:sp>
      <p:sp>
        <p:nvSpPr>
          <p:cNvPr id="592" name="Google Shape;592;p42:notes"/>
          <p:cNvSpPr txBox="1">
            <a:spLocks noGrp="1"/>
          </p:cNvSpPr>
          <p:nvPr>
            <p:ph type="sldNum" idx="12"/>
          </p:nvPr>
        </p:nvSpPr>
        <p:spPr>
          <a:xfrm>
            <a:off x="5797246" y="6747628"/>
            <a:ext cx="4434999" cy="356436"/>
          </a:xfrm>
          <a:prstGeom prst="rect">
            <a:avLst/>
          </a:prstGeom>
          <a:noFill/>
          <a:ln>
            <a:noFill/>
          </a:ln>
        </p:spPr>
        <p:txBody>
          <a:bodyPr spcFirstLastPara="1" wrap="square" lIns="99059" tIns="49516" rIns="99059" bIns="49516" anchor="b" anchorCtr="0">
            <a:noAutofit/>
          </a:bodyPr>
          <a:lstStyle/>
          <a:p>
            <a:pPr algn="r"/>
            <a:fld id="{00000000-1234-1234-1234-123412341234}" type="slidenum">
              <a:rPr lang="nl-NL"/>
              <a:pPr algn="r"/>
              <a:t>26</a:t>
            </a:fld>
            <a:endParaRPr/>
          </a:p>
        </p:txBody>
      </p:sp>
      <p:sp>
        <p:nvSpPr>
          <p:cNvPr id="3" name="Tijdelijke aanduiding voor koptekst 2">
            <a:extLst>
              <a:ext uri="{FF2B5EF4-FFF2-40B4-BE49-F238E27FC236}">
                <a16:creationId xmlns:a16="http://schemas.microsoft.com/office/drawing/2014/main" id="{003E7910-C1A1-4F86-B095-31EB2DEA9D85}"/>
              </a:ext>
            </a:extLst>
          </p:cNvPr>
          <p:cNvSpPr>
            <a:spLocks noGrp="1"/>
          </p:cNvSpPr>
          <p:nvPr>
            <p:ph type="hdr" idx="2"/>
          </p:nvPr>
        </p:nvSpPr>
        <p:spPr/>
        <p:txBody>
          <a:bodyPr/>
          <a:lstStyle/>
          <a:p>
            <a:r>
              <a:rPr lang="nl-NL"/>
              <a:t>4D4F Impact Examples</a:t>
            </a:r>
          </a:p>
        </p:txBody>
      </p:sp>
    </p:spTree>
    <p:extLst>
      <p:ext uri="{BB962C8B-B14F-4D97-AF65-F5344CB8AC3E}">
        <p14:creationId xmlns:p14="http://schemas.microsoft.com/office/powerpoint/2010/main" val="152933847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2"/>
        <p:cNvGrpSpPr/>
        <p:nvPr/>
      </p:nvGrpSpPr>
      <p:grpSpPr>
        <a:xfrm>
          <a:off x="0" y="0"/>
          <a:ext cx="0" cy="0"/>
          <a:chOff x="0" y="0"/>
          <a:chExt cx="0" cy="0"/>
        </a:xfrm>
      </p:grpSpPr>
      <p:sp>
        <p:nvSpPr>
          <p:cNvPr id="273" name="Google Shape;273;p15:notes"/>
          <p:cNvSpPr txBox="1">
            <a:spLocks noGrp="1"/>
          </p:cNvSpPr>
          <p:nvPr>
            <p:ph type="body" idx="1"/>
          </p:nvPr>
        </p:nvSpPr>
        <p:spPr>
          <a:xfrm>
            <a:off x="1023462" y="3418830"/>
            <a:ext cx="8187690" cy="2797225"/>
          </a:xfrm>
          <a:prstGeom prst="rect">
            <a:avLst/>
          </a:prstGeom>
        </p:spPr>
        <p:txBody>
          <a:bodyPr spcFirstLastPara="1" wrap="square" lIns="99059" tIns="49516" rIns="99059" bIns="49516" anchor="t" anchorCtr="0">
            <a:noAutofit/>
          </a:bodyPr>
          <a:lstStyle/>
          <a:p>
            <a:pPr marL="0" indent="0"/>
            <a:endParaRPr/>
          </a:p>
        </p:txBody>
      </p:sp>
      <p:sp>
        <p:nvSpPr>
          <p:cNvPr id="274" name="Google Shape;274;p15:notes"/>
          <p:cNvSpPr>
            <a:spLocks noGrp="1" noRot="1" noChangeAspect="1"/>
          </p:cNvSpPr>
          <p:nvPr>
            <p:ph type="sldImg" idx="2"/>
          </p:nvPr>
        </p:nvSpPr>
        <p:spPr>
          <a:xfrm>
            <a:off x="3517900" y="887413"/>
            <a:ext cx="3198813" cy="2398712"/>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 name="Tijdelijke aanduiding voor koptekst 2">
            <a:extLst>
              <a:ext uri="{FF2B5EF4-FFF2-40B4-BE49-F238E27FC236}">
                <a16:creationId xmlns:a16="http://schemas.microsoft.com/office/drawing/2014/main" id="{6E7D3222-3798-4945-AFA6-9D5480F404AB}"/>
              </a:ext>
            </a:extLst>
          </p:cNvPr>
          <p:cNvSpPr>
            <a:spLocks noGrp="1"/>
          </p:cNvSpPr>
          <p:nvPr>
            <p:ph type="hdr" idx="2"/>
          </p:nvPr>
        </p:nvSpPr>
        <p:spPr/>
        <p:txBody>
          <a:bodyPr/>
          <a:lstStyle/>
          <a:p>
            <a:r>
              <a:rPr lang="nl-NL"/>
              <a:t>4D4F Impact Examples</a:t>
            </a: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2"/>
        <p:cNvGrpSpPr/>
        <p:nvPr/>
      </p:nvGrpSpPr>
      <p:grpSpPr>
        <a:xfrm>
          <a:off x="0" y="0"/>
          <a:ext cx="0" cy="0"/>
          <a:chOff x="0" y="0"/>
          <a:chExt cx="0" cy="0"/>
        </a:xfrm>
      </p:grpSpPr>
      <p:sp>
        <p:nvSpPr>
          <p:cNvPr id="283" name="Google Shape;283;p16:notes"/>
          <p:cNvSpPr txBox="1">
            <a:spLocks noGrp="1"/>
          </p:cNvSpPr>
          <p:nvPr>
            <p:ph type="body" idx="1"/>
          </p:nvPr>
        </p:nvSpPr>
        <p:spPr>
          <a:xfrm>
            <a:off x="1023462" y="3418830"/>
            <a:ext cx="8187690" cy="2797225"/>
          </a:xfrm>
          <a:prstGeom prst="rect">
            <a:avLst/>
          </a:prstGeom>
        </p:spPr>
        <p:txBody>
          <a:bodyPr spcFirstLastPara="1" wrap="square" lIns="99059" tIns="49516" rIns="99059" bIns="49516" anchor="t" anchorCtr="0">
            <a:noAutofit/>
          </a:bodyPr>
          <a:lstStyle/>
          <a:p>
            <a:pPr marL="0" indent="0"/>
            <a:endParaRPr/>
          </a:p>
        </p:txBody>
      </p:sp>
      <p:sp>
        <p:nvSpPr>
          <p:cNvPr id="284" name="Google Shape;284;p16:notes"/>
          <p:cNvSpPr>
            <a:spLocks noGrp="1" noRot="1" noChangeAspect="1"/>
          </p:cNvSpPr>
          <p:nvPr>
            <p:ph type="sldImg" idx="2"/>
          </p:nvPr>
        </p:nvSpPr>
        <p:spPr>
          <a:xfrm>
            <a:off x="3517900" y="887413"/>
            <a:ext cx="3198813" cy="2398712"/>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 name="Tijdelijke aanduiding voor koptekst 2">
            <a:extLst>
              <a:ext uri="{FF2B5EF4-FFF2-40B4-BE49-F238E27FC236}">
                <a16:creationId xmlns:a16="http://schemas.microsoft.com/office/drawing/2014/main" id="{54FD9EBC-AE59-477B-8B5A-1AFA32E59998}"/>
              </a:ext>
            </a:extLst>
          </p:cNvPr>
          <p:cNvSpPr>
            <a:spLocks noGrp="1"/>
          </p:cNvSpPr>
          <p:nvPr>
            <p:ph type="hdr" idx="2"/>
          </p:nvPr>
        </p:nvSpPr>
        <p:spPr/>
        <p:txBody>
          <a:bodyPr/>
          <a:lstStyle/>
          <a:p>
            <a:r>
              <a:rPr lang="nl-NL"/>
              <a:t>4D4F Impact Examples</a:t>
            </a: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6"/>
        <p:cNvGrpSpPr/>
        <p:nvPr/>
      </p:nvGrpSpPr>
      <p:grpSpPr>
        <a:xfrm>
          <a:off x="0" y="0"/>
          <a:ext cx="0" cy="0"/>
          <a:chOff x="0" y="0"/>
          <a:chExt cx="0" cy="0"/>
        </a:xfrm>
      </p:grpSpPr>
      <p:sp>
        <p:nvSpPr>
          <p:cNvPr id="187" name="Google Shape;187;p7:notes"/>
          <p:cNvSpPr txBox="1">
            <a:spLocks noGrp="1"/>
          </p:cNvSpPr>
          <p:nvPr>
            <p:ph type="body" idx="1"/>
          </p:nvPr>
        </p:nvSpPr>
        <p:spPr>
          <a:xfrm>
            <a:off x="1023462" y="3418830"/>
            <a:ext cx="8187690" cy="2797225"/>
          </a:xfrm>
          <a:prstGeom prst="rect">
            <a:avLst/>
          </a:prstGeom>
        </p:spPr>
        <p:txBody>
          <a:bodyPr spcFirstLastPara="1" wrap="square" lIns="99059" tIns="49516" rIns="99059" bIns="49516" anchor="t" anchorCtr="0">
            <a:noAutofit/>
          </a:bodyPr>
          <a:lstStyle/>
          <a:p>
            <a:pPr marL="0" indent="0"/>
            <a:endParaRPr/>
          </a:p>
        </p:txBody>
      </p:sp>
      <p:sp>
        <p:nvSpPr>
          <p:cNvPr id="188" name="Google Shape;188;p7:notes"/>
          <p:cNvSpPr>
            <a:spLocks noGrp="1" noRot="1" noChangeAspect="1"/>
          </p:cNvSpPr>
          <p:nvPr>
            <p:ph type="sldImg" idx="2"/>
          </p:nvPr>
        </p:nvSpPr>
        <p:spPr>
          <a:xfrm>
            <a:off x="3517900" y="887413"/>
            <a:ext cx="3198813" cy="2398712"/>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 name="Tijdelijke aanduiding voor koptekst 2">
            <a:extLst>
              <a:ext uri="{FF2B5EF4-FFF2-40B4-BE49-F238E27FC236}">
                <a16:creationId xmlns:a16="http://schemas.microsoft.com/office/drawing/2014/main" id="{C05DD0BE-BE51-4DAE-BF84-58255FC17796}"/>
              </a:ext>
            </a:extLst>
          </p:cNvPr>
          <p:cNvSpPr>
            <a:spLocks noGrp="1"/>
          </p:cNvSpPr>
          <p:nvPr>
            <p:ph type="hdr" idx="2"/>
          </p:nvPr>
        </p:nvSpPr>
        <p:spPr/>
        <p:txBody>
          <a:bodyPr/>
          <a:lstStyle/>
          <a:p>
            <a:r>
              <a:rPr lang="nl-NL"/>
              <a:t>4D4F Impact Examples</a:t>
            </a: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6"/>
        <p:cNvGrpSpPr/>
        <p:nvPr/>
      </p:nvGrpSpPr>
      <p:grpSpPr>
        <a:xfrm>
          <a:off x="0" y="0"/>
          <a:ext cx="0" cy="0"/>
          <a:chOff x="0" y="0"/>
          <a:chExt cx="0" cy="0"/>
        </a:xfrm>
      </p:grpSpPr>
      <p:sp>
        <p:nvSpPr>
          <p:cNvPr id="207" name="Google Shape;207;p9:notes"/>
          <p:cNvSpPr txBox="1">
            <a:spLocks noGrp="1"/>
          </p:cNvSpPr>
          <p:nvPr>
            <p:ph type="body" idx="1"/>
          </p:nvPr>
        </p:nvSpPr>
        <p:spPr>
          <a:xfrm>
            <a:off x="1023462" y="3418830"/>
            <a:ext cx="8187690" cy="2797225"/>
          </a:xfrm>
          <a:prstGeom prst="rect">
            <a:avLst/>
          </a:prstGeom>
        </p:spPr>
        <p:txBody>
          <a:bodyPr spcFirstLastPara="1" wrap="square" lIns="99059" tIns="49516" rIns="99059" bIns="49516" anchor="t" anchorCtr="0">
            <a:noAutofit/>
          </a:bodyPr>
          <a:lstStyle/>
          <a:p>
            <a:pPr marL="0" indent="0"/>
            <a:endParaRPr/>
          </a:p>
        </p:txBody>
      </p:sp>
      <p:sp>
        <p:nvSpPr>
          <p:cNvPr id="208" name="Google Shape;208;p9:notes"/>
          <p:cNvSpPr>
            <a:spLocks noGrp="1" noRot="1" noChangeAspect="1"/>
          </p:cNvSpPr>
          <p:nvPr>
            <p:ph type="sldImg" idx="2"/>
          </p:nvPr>
        </p:nvSpPr>
        <p:spPr>
          <a:xfrm>
            <a:off x="3517900" y="887413"/>
            <a:ext cx="3198813" cy="2398712"/>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 name="Tijdelijke aanduiding voor koptekst 2">
            <a:extLst>
              <a:ext uri="{FF2B5EF4-FFF2-40B4-BE49-F238E27FC236}">
                <a16:creationId xmlns:a16="http://schemas.microsoft.com/office/drawing/2014/main" id="{EB17EC13-45AC-47ED-BC82-0AF53037547E}"/>
              </a:ext>
            </a:extLst>
          </p:cNvPr>
          <p:cNvSpPr>
            <a:spLocks noGrp="1"/>
          </p:cNvSpPr>
          <p:nvPr>
            <p:ph type="hdr" idx="2"/>
          </p:nvPr>
        </p:nvSpPr>
        <p:spPr/>
        <p:txBody>
          <a:bodyPr/>
          <a:lstStyle/>
          <a:p>
            <a:r>
              <a:rPr lang="nl-NL"/>
              <a:t>4D4F Impact Examples</a:t>
            </a: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3"/>
        <p:cNvGrpSpPr/>
        <p:nvPr/>
      </p:nvGrpSpPr>
      <p:grpSpPr>
        <a:xfrm>
          <a:off x="0" y="0"/>
          <a:ext cx="0" cy="0"/>
          <a:chOff x="0" y="0"/>
          <a:chExt cx="0" cy="0"/>
        </a:xfrm>
      </p:grpSpPr>
      <p:sp>
        <p:nvSpPr>
          <p:cNvPr id="254" name="Google Shape;254;p13:notes"/>
          <p:cNvSpPr>
            <a:spLocks noGrp="1" noRot="1" noChangeAspect="1"/>
          </p:cNvSpPr>
          <p:nvPr>
            <p:ph type="sldImg" idx="2"/>
          </p:nvPr>
        </p:nvSpPr>
        <p:spPr>
          <a:xfrm>
            <a:off x="3517900" y="887413"/>
            <a:ext cx="3198813" cy="2398712"/>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55" name="Google Shape;255;p13:notes"/>
          <p:cNvSpPr txBox="1">
            <a:spLocks noGrp="1"/>
          </p:cNvSpPr>
          <p:nvPr>
            <p:ph type="body" idx="1"/>
          </p:nvPr>
        </p:nvSpPr>
        <p:spPr>
          <a:xfrm>
            <a:off x="1023462" y="3418830"/>
            <a:ext cx="8187690" cy="2797225"/>
          </a:xfrm>
          <a:prstGeom prst="rect">
            <a:avLst/>
          </a:prstGeom>
          <a:noFill/>
          <a:ln>
            <a:noFill/>
          </a:ln>
        </p:spPr>
        <p:txBody>
          <a:bodyPr spcFirstLastPara="1" wrap="square" lIns="99059" tIns="49516" rIns="99059" bIns="49516" anchor="t" anchorCtr="0">
            <a:noAutofit/>
          </a:bodyPr>
          <a:lstStyle/>
          <a:p>
            <a:pPr marL="0" indent="0"/>
            <a:endParaRPr/>
          </a:p>
        </p:txBody>
      </p:sp>
      <p:sp>
        <p:nvSpPr>
          <p:cNvPr id="256" name="Google Shape;256;p13:notes"/>
          <p:cNvSpPr txBox="1">
            <a:spLocks noGrp="1"/>
          </p:cNvSpPr>
          <p:nvPr>
            <p:ph type="sldNum" idx="12"/>
          </p:nvPr>
        </p:nvSpPr>
        <p:spPr>
          <a:xfrm>
            <a:off x="5797246" y="6747628"/>
            <a:ext cx="4434999" cy="356436"/>
          </a:xfrm>
          <a:prstGeom prst="rect">
            <a:avLst/>
          </a:prstGeom>
          <a:noFill/>
          <a:ln>
            <a:noFill/>
          </a:ln>
        </p:spPr>
        <p:txBody>
          <a:bodyPr spcFirstLastPara="1" wrap="square" lIns="99059" tIns="49516" rIns="99059" bIns="49516" anchor="b" anchorCtr="0">
            <a:noAutofit/>
          </a:bodyPr>
          <a:lstStyle/>
          <a:p>
            <a:pPr algn="r"/>
            <a:fld id="{00000000-1234-1234-1234-123412341234}" type="slidenum">
              <a:rPr lang="nl-NL"/>
              <a:pPr algn="r"/>
              <a:t>31</a:t>
            </a:fld>
            <a:endParaRPr/>
          </a:p>
        </p:txBody>
      </p:sp>
      <p:sp>
        <p:nvSpPr>
          <p:cNvPr id="3" name="Tijdelijke aanduiding voor koptekst 2">
            <a:extLst>
              <a:ext uri="{FF2B5EF4-FFF2-40B4-BE49-F238E27FC236}">
                <a16:creationId xmlns:a16="http://schemas.microsoft.com/office/drawing/2014/main" id="{CB0691DA-2F8D-4F4B-8618-F5369F552919}"/>
              </a:ext>
            </a:extLst>
          </p:cNvPr>
          <p:cNvSpPr>
            <a:spLocks noGrp="1"/>
          </p:cNvSpPr>
          <p:nvPr>
            <p:ph type="hdr" idx="2"/>
          </p:nvPr>
        </p:nvSpPr>
        <p:spPr/>
        <p:txBody>
          <a:bodyPr/>
          <a:lstStyle/>
          <a:p>
            <a:r>
              <a:rPr lang="nl-NL"/>
              <a:t>4D4F Impact Examples</a:t>
            </a: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19"/>
        <p:cNvGrpSpPr/>
        <p:nvPr/>
      </p:nvGrpSpPr>
      <p:grpSpPr>
        <a:xfrm>
          <a:off x="0" y="0"/>
          <a:ext cx="0" cy="0"/>
          <a:chOff x="0" y="0"/>
          <a:chExt cx="0" cy="0"/>
        </a:xfrm>
      </p:grpSpPr>
      <p:sp>
        <p:nvSpPr>
          <p:cNvPr id="620" name="Google Shape;620;p45:notes"/>
          <p:cNvSpPr txBox="1">
            <a:spLocks noGrp="1"/>
          </p:cNvSpPr>
          <p:nvPr>
            <p:ph type="body" idx="1"/>
          </p:nvPr>
        </p:nvSpPr>
        <p:spPr>
          <a:xfrm>
            <a:off x="1023462" y="3418830"/>
            <a:ext cx="8187690" cy="2797225"/>
          </a:xfrm>
          <a:prstGeom prst="rect">
            <a:avLst/>
          </a:prstGeom>
        </p:spPr>
        <p:txBody>
          <a:bodyPr spcFirstLastPara="1" wrap="square" lIns="99059" tIns="49516" rIns="99059" bIns="49516" anchor="t" anchorCtr="0">
            <a:noAutofit/>
          </a:bodyPr>
          <a:lstStyle/>
          <a:p>
            <a:pPr marL="0" indent="0"/>
            <a:endParaRPr/>
          </a:p>
        </p:txBody>
      </p:sp>
      <p:sp>
        <p:nvSpPr>
          <p:cNvPr id="621" name="Google Shape;621;p45:notes"/>
          <p:cNvSpPr>
            <a:spLocks noGrp="1" noRot="1" noChangeAspect="1"/>
          </p:cNvSpPr>
          <p:nvPr>
            <p:ph type="sldImg" idx="2"/>
          </p:nvPr>
        </p:nvSpPr>
        <p:spPr>
          <a:xfrm>
            <a:off x="3517900" y="887413"/>
            <a:ext cx="3198813" cy="2398712"/>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 name="Tijdelijke aanduiding voor koptekst 2">
            <a:extLst>
              <a:ext uri="{FF2B5EF4-FFF2-40B4-BE49-F238E27FC236}">
                <a16:creationId xmlns:a16="http://schemas.microsoft.com/office/drawing/2014/main" id="{6C5FC7CD-AFEB-4827-8D06-65A5805C2EB9}"/>
              </a:ext>
            </a:extLst>
          </p:cNvPr>
          <p:cNvSpPr>
            <a:spLocks noGrp="1"/>
          </p:cNvSpPr>
          <p:nvPr>
            <p:ph type="hdr" idx="2"/>
          </p:nvPr>
        </p:nvSpPr>
        <p:spPr/>
        <p:txBody>
          <a:bodyPr/>
          <a:lstStyle/>
          <a:p>
            <a:r>
              <a:rPr lang="nl-NL"/>
              <a:t>4D4F Impact Examples</a:t>
            </a:r>
          </a:p>
        </p:txBody>
      </p:sp>
    </p:spTree>
    <p:extLst>
      <p:ext uri="{BB962C8B-B14F-4D97-AF65-F5344CB8AC3E}">
        <p14:creationId xmlns:p14="http://schemas.microsoft.com/office/powerpoint/2010/main" val="309049124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8"/>
        <p:cNvGrpSpPr/>
        <p:nvPr/>
      </p:nvGrpSpPr>
      <p:grpSpPr>
        <a:xfrm>
          <a:off x="0" y="0"/>
          <a:ext cx="0" cy="0"/>
          <a:chOff x="0" y="0"/>
          <a:chExt cx="0" cy="0"/>
        </a:xfrm>
      </p:grpSpPr>
      <p:sp>
        <p:nvSpPr>
          <p:cNvPr id="469" name="Google Shape;469;p32:notes"/>
          <p:cNvSpPr txBox="1">
            <a:spLocks noGrp="1"/>
          </p:cNvSpPr>
          <p:nvPr>
            <p:ph type="body" idx="1"/>
          </p:nvPr>
        </p:nvSpPr>
        <p:spPr>
          <a:xfrm>
            <a:off x="1023462" y="3418830"/>
            <a:ext cx="8187690" cy="2797225"/>
          </a:xfrm>
          <a:prstGeom prst="rect">
            <a:avLst/>
          </a:prstGeom>
        </p:spPr>
        <p:txBody>
          <a:bodyPr spcFirstLastPara="1" wrap="square" lIns="99059" tIns="49516" rIns="99059" bIns="49516" anchor="t" anchorCtr="0">
            <a:noAutofit/>
          </a:bodyPr>
          <a:lstStyle/>
          <a:p>
            <a:pPr marL="0" indent="0"/>
            <a:endParaRPr/>
          </a:p>
        </p:txBody>
      </p:sp>
      <p:sp>
        <p:nvSpPr>
          <p:cNvPr id="470" name="Google Shape;470;p32:notes"/>
          <p:cNvSpPr>
            <a:spLocks noGrp="1" noRot="1" noChangeAspect="1"/>
          </p:cNvSpPr>
          <p:nvPr>
            <p:ph type="sldImg" idx="2"/>
          </p:nvPr>
        </p:nvSpPr>
        <p:spPr>
          <a:xfrm>
            <a:off x="3517900" y="887413"/>
            <a:ext cx="3198813" cy="2398712"/>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 name="Tijdelijke aanduiding voor koptekst 2">
            <a:extLst>
              <a:ext uri="{FF2B5EF4-FFF2-40B4-BE49-F238E27FC236}">
                <a16:creationId xmlns:a16="http://schemas.microsoft.com/office/drawing/2014/main" id="{62D81D6B-109D-4128-8B2E-86DB360F85F3}"/>
              </a:ext>
            </a:extLst>
          </p:cNvPr>
          <p:cNvSpPr>
            <a:spLocks noGrp="1"/>
          </p:cNvSpPr>
          <p:nvPr>
            <p:ph type="hdr" idx="2"/>
          </p:nvPr>
        </p:nvSpPr>
        <p:spPr/>
        <p:txBody>
          <a:bodyPr/>
          <a:lstStyle/>
          <a:p>
            <a:r>
              <a:rPr lang="nl-NL"/>
              <a:t>4D4F Impact Examples</a:t>
            </a: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1"/>
        <p:cNvGrpSpPr/>
        <p:nvPr/>
      </p:nvGrpSpPr>
      <p:grpSpPr>
        <a:xfrm>
          <a:off x="0" y="0"/>
          <a:ext cx="0" cy="0"/>
          <a:chOff x="0" y="0"/>
          <a:chExt cx="0" cy="0"/>
        </a:xfrm>
      </p:grpSpPr>
      <p:sp>
        <p:nvSpPr>
          <p:cNvPr id="292" name="Google Shape;292;p17:notes"/>
          <p:cNvSpPr>
            <a:spLocks noGrp="1" noRot="1" noChangeAspect="1"/>
          </p:cNvSpPr>
          <p:nvPr>
            <p:ph type="sldImg" idx="2"/>
          </p:nvPr>
        </p:nvSpPr>
        <p:spPr>
          <a:xfrm>
            <a:off x="3517900" y="887413"/>
            <a:ext cx="3198813" cy="2398712"/>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93" name="Google Shape;293;p17:notes"/>
          <p:cNvSpPr txBox="1">
            <a:spLocks noGrp="1"/>
          </p:cNvSpPr>
          <p:nvPr>
            <p:ph type="body" idx="1"/>
          </p:nvPr>
        </p:nvSpPr>
        <p:spPr>
          <a:xfrm>
            <a:off x="1023462" y="3418830"/>
            <a:ext cx="8187690" cy="2797225"/>
          </a:xfrm>
          <a:prstGeom prst="rect">
            <a:avLst/>
          </a:prstGeom>
          <a:noFill/>
          <a:ln>
            <a:noFill/>
          </a:ln>
        </p:spPr>
        <p:txBody>
          <a:bodyPr spcFirstLastPara="1" wrap="square" lIns="99059" tIns="49516" rIns="99059" bIns="49516" anchor="t" anchorCtr="0">
            <a:noAutofit/>
          </a:bodyPr>
          <a:lstStyle/>
          <a:p>
            <a:pPr marL="0" indent="0"/>
            <a:r>
              <a:rPr lang="nl-NL"/>
              <a:t>Because Zlto is partner in 4d4f project, it was interesting for Connecterra to ento into a partnerschip 4d4f makes the different here. With the trial we test the sensor and make it better. </a:t>
            </a:r>
            <a:endParaRPr/>
          </a:p>
          <a:p>
            <a:pPr marL="0" indent="0"/>
            <a:r>
              <a:rPr lang="nl-NL"/>
              <a:t>4d4f project reaches dairy farmers, advisors, veterinarians and reseachers at European level. This offers Connecterra the oppertunity to promote their sensor in Europe. </a:t>
            </a:r>
            <a:endParaRPr/>
          </a:p>
          <a:p>
            <a:pPr marL="0" indent="0"/>
            <a:r>
              <a:rPr lang="nl-NL"/>
              <a:t>The zlto-connecterra trial offers dairy farmers the oppertunity to get acquainted with sensors and technologie. They share knowlegde and experiencies with each other and eventually after 1 year they make a well-considered decision whether or not to invest in the sensor. </a:t>
            </a:r>
            <a:endParaRPr/>
          </a:p>
          <a:p>
            <a:pPr marL="0" indent="0"/>
            <a:r>
              <a:rPr lang="nl-NL"/>
              <a:t>The 6 farms are a model group for other dairy famers. With the EuroDairy project, to which 36 dairy farmeres are affilaited we visit one of these farms. The aim of this excursion is to introduce more dairy farmers with sensors knowlegdge and exchanges experiences.</a:t>
            </a:r>
            <a:endParaRPr/>
          </a:p>
          <a:p>
            <a:pPr marL="0" indent="0"/>
            <a:r>
              <a:rPr lang="nl-NL"/>
              <a:t>A newsletter is sent from ZLTO, with regulary articles about the trial. This bring us to 2000 dairy farmers who are members of ZLTO.</a:t>
            </a:r>
            <a:endParaRPr/>
          </a:p>
          <a:p>
            <a:pPr marL="0" indent="0"/>
            <a:r>
              <a:rPr lang="nl-NL"/>
              <a:t>Social media is also used to share experiences about the trail. Facebook 254 followers, mainly dairy farmers and linkedin 772 connections, mainly advisors and reseachers in the dairy sector. Every day the network will be bigger. In all these activities the 4d4f project is promoted.  </a:t>
            </a:r>
            <a:endParaRPr/>
          </a:p>
        </p:txBody>
      </p:sp>
      <p:sp>
        <p:nvSpPr>
          <p:cNvPr id="294" name="Google Shape;294;p17:notes"/>
          <p:cNvSpPr txBox="1">
            <a:spLocks noGrp="1"/>
          </p:cNvSpPr>
          <p:nvPr>
            <p:ph type="sldNum" idx="12"/>
          </p:nvPr>
        </p:nvSpPr>
        <p:spPr>
          <a:xfrm>
            <a:off x="5797246" y="6747628"/>
            <a:ext cx="4434999" cy="356436"/>
          </a:xfrm>
          <a:prstGeom prst="rect">
            <a:avLst/>
          </a:prstGeom>
          <a:noFill/>
          <a:ln>
            <a:noFill/>
          </a:ln>
        </p:spPr>
        <p:txBody>
          <a:bodyPr spcFirstLastPara="1" wrap="square" lIns="99059" tIns="49516" rIns="99059" bIns="49516" anchor="b" anchorCtr="0">
            <a:noAutofit/>
          </a:bodyPr>
          <a:lstStyle/>
          <a:p>
            <a:pPr algn="r"/>
            <a:fld id="{00000000-1234-1234-1234-123412341234}" type="slidenum">
              <a:rPr lang="nl-NL"/>
              <a:pPr algn="r"/>
              <a:t>33</a:t>
            </a:fld>
            <a:endParaRPr/>
          </a:p>
        </p:txBody>
      </p:sp>
      <p:sp>
        <p:nvSpPr>
          <p:cNvPr id="3" name="Tijdelijke aanduiding voor koptekst 2">
            <a:extLst>
              <a:ext uri="{FF2B5EF4-FFF2-40B4-BE49-F238E27FC236}">
                <a16:creationId xmlns:a16="http://schemas.microsoft.com/office/drawing/2014/main" id="{64D02C5E-49A6-476A-937B-4928F081D72E}"/>
              </a:ext>
            </a:extLst>
          </p:cNvPr>
          <p:cNvSpPr>
            <a:spLocks noGrp="1"/>
          </p:cNvSpPr>
          <p:nvPr>
            <p:ph type="hdr" idx="2"/>
          </p:nvPr>
        </p:nvSpPr>
        <p:spPr/>
        <p:txBody>
          <a:bodyPr/>
          <a:lstStyle/>
          <a:p>
            <a:r>
              <a:rPr lang="nl-NL"/>
              <a:t>4D4F Impact Examples</a:t>
            </a: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7"/>
        <p:cNvGrpSpPr/>
        <p:nvPr/>
      </p:nvGrpSpPr>
      <p:grpSpPr>
        <a:xfrm>
          <a:off x="0" y="0"/>
          <a:ext cx="0" cy="0"/>
          <a:chOff x="0" y="0"/>
          <a:chExt cx="0" cy="0"/>
        </a:xfrm>
      </p:grpSpPr>
      <p:sp>
        <p:nvSpPr>
          <p:cNvPr id="228" name="Google Shape;228;p10:notes"/>
          <p:cNvSpPr txBox="1">
            <a:spLocks noGrp="1"/>
          </p:cNvSpPr>
          <p:nvPr>
            <p:ph type="body" idx="1"/>
          </p:nvPr>
        </p:nvSpPr>
        <p:spPr>
          <a:xfrm>
            <a:off x="1023462" y="3418830"/>
            <a:ext cx="8187690" cy="2797225"/>
          </a:xfrm>
          <a:prstGeom prst="rect">
            <a:avLst/>
          </a:prstGeom>
        </p:spPr>
        <p:txBody>
          <a:bodyPr spcFirstLastPara="1" wrap="square" lIns="99059" tIns="49516" rIns="99059" bIns="49516" anchor="t" anchorCtr="0">
            <a:noAutofit/>
          </a:bodyPr>
          <a:lstStyle/>
          <a:p>
            <a:pPr marL="0" indent="0"/>
            <a:endParaRPr/>
          </a:p>
        </p:txBody>
      </p:sp>
      <p:sp>
        <p:nvSpPr>
          <p:cNvPr id="229" name="Google Shape;229;p10:notes"/>
          <p:cNvSpPr>
            <a:spLocks noGrp="1" noRot="1" noChangeAspect="1"/>
          </p:cNvSpPr>
          <p:nvPr>
            <p:ph type="sldImg" idx="2"/>
          </p:nvPr>
        </p:nvSpPr>
        <p:spPr>
          <a:xfrm>
            <a:off x="3517900" y="887413"/>
            <a:ext cx="3198813" cy="2398712"/>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 name="Tijdelijke aanduiding voor koptekst 2">
            <a:extLst>
              <a:ext uri="{FF2B5EF4-FFF2-40B4-BE49-F238E27FC236}">
                <a16:creationId xmlns:a16="http://schemas.microsoft.com/office/drawing/2014/main" id="{F94BC778-B2AF-4DFA-8E48-92CC47AA3C60}"/>
              </a:ext>
            </a:extLst>
          </p:cNvPr>
          <p:cNvSpPr>
            <a:spLocks noGrp="1"/>
          </p:cNvSpPr>
          <p:nvPr>
            <p:ph type="hdr" idx="2"/>
          </p:nvPr>
        </p:nvSpPr>
        <p:spPr/>
        <p:txBody>
          <a:bodyPr/>
          <a:lstStyle/>
          <a:p>
            <a:r>
              <a:rPr lang="nl-NL"/>
              <a:t>4D4F Impact Examples</a:t>
            </a: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64"/>
        <p:cNvGrpSpPr/>
        <p:nvPr/>
      </p:nvGrpSpPr>
      <p:grpSpPr>
        <a:xfrm>
          <a:off x="0" y="0"/>
          <a:ext cx="0" cy="0"/>
          <a:chOff x="0" y="0"/>
          <a:chExt cx="0" cy="0"/>
        </a:xfrm>
      </p:grpSpPr>
      <p:sp>
        <p:nvSpPr>
          <p:cNvPr id="565" name="Google Shape;565;p40:notes"/>
          <p:cNvSpPr txBox="1">
            <a:spLocks noGrp="1"/>
          </p:cNvSpPr>
          <p:nvPr>
            <p:ph type="body" idx="1"/>
          </p:nvPr>
        </p:nvSpPr>
        <p:spPr>
          <a:xfrm>
            <a:off x="1023462" y="3418830"/>
            <a:ext cx="8187690" cy="2797225"/>
          </a:xfrm>
          <a:prstGeom prst="rect">
            <a:avLst/>
          </a:prstGeom>
        </p:spPr>
        <p:txBody>
          <a:bodyPr spcFirstLastPara="1" wrap="square" lIns="99059" tIns="49516" rIns="99059" bIns="49516" anchor="t" anchorCtr="0">
            <a:noAutofit/>
          </a:bodyPr>
          <a:lstStyle/>
          <a:p>
            <a:pPr marL="0" indent="0"/>
            <a:endParaRPr/>
          </a:p>
        </p:txBody>
      </p:sp>
      <p:sp>
        <p:nvSpPr>
          <p:cNvPr id="566" name="Google Shape;566;p40:notes"/>
          <p:cNvSpPr>
            <a:spLocks noGrp="1" noRot="1" noChangeAspect="1"/>
          </p:cNvSpPr>
          <p:nvPr>
            <p:ph type="sldImg" idx="2"/>
          </p:nvPr>
        </p:nvSpPr>
        <p:spPr>
          <a:xfrm>
            <a:off x="3517900" y="887413"/>
            <a:ext cx="3198813" cy="2398712"/>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 name="Tijdelijke aanduiding voor koptekst 2">
            <a:extLst>
              <a:ext uri="{FF2B5EF4-FFF2-40B4-BE49-F238E27FC236}">
                <a16:creationId xmlns:a16="http://schemas.microsoft.com/office/drawing/2014/main" id="{3EAB8E17-CC1E-44F6-AAFE-B42DCFABF4D2}"/>
              </a:ext>
            </a:extLst>
          </p:cNvPr>
          <p:cNvSpPr>
            <a:spLocks noGrp="1"/>
          </p:cNvSpPr>
          <p:nvPr>
            <p:ph type="hdr" idx="2"/>
          </p:nvPr>
        </p:nvSpPr>
        <p:spPr/>
        <p:txBody>
          <a:bodyPr/>
          <a:lstStyle/>
          <a:p>
            <a:r>
              <a:rPr lang="nl-NL"/>
              <a:t>4D4F Impact Examples</a:t>
            </a:r>
          </a:p>
        </p:txBody>
      </p:sp>
    </p:spTree>
    <p:extLst>
      <p:ext uri="{BB962C8B-B14F-4D97-AF65-F5344CB8AC3E}">
        <p14:creationId xmlns:p14="http://schemas.microsoft.com/office/powerpoint/2010/main" val="264038103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8"/>
        <p:cNvGrpSpPr/>
        <p:nvPr/>
      </p:nvGrpSpPr>
      <p:grpSpPr>
        <a:xfrm>
          <a:off x="0" y="0"/>
          <a:ext cx="0" cy="0"/>
          <a:chOff x="0" y="0"/>
          <a:chExt cx="0" cy="0"/>
        </a:xfrm>
      </p:grpSpPr>
      <p:sp>
        <p:nvSpPr>
          <p:cNvPr id="179" name="Google Shape;179;p6:notes"/>
          <p:cNvSpPr txBox="1">
            <a:spLocks noGrp="1"/>
          </p:cNvSpPr>
          <p:nvPr>
            <p:ph type="body" idx="1"/>
          </p:nvPr>
        </p:nvSpPr>
        <p:spPr>
          <a:xfrm>
            <a:off x="1023462" y="3418830"/>
            <a:ext cx="8187690" cy="2797225"/>
          </a:xfrm>
          <a:prstGeom prst="rect">
            <a:avLst/>
          </a:prstGeom>
        </p:spPr>
        <p:txBody>
          <a:bodyPr spcFirstLastPara="1" wrap="square" lIns="99059" tIns="49516" rIns="99059" bIns="49516" anchor="t" anchorCtr="0">
            <a:noAutofit/>
          </a:bodyPr>
          <a:lstStyle/>
          <a:p>
            <a:pPr marL="0" indent="0"/>
            <a:endParaRPr/>
          </a:p>
        </p:txBody>
      </p:sp>
      <p:sp>
        <p:nvSpPr>
          <p:cNvPr id="180" name="Google Shape;180;p6:notes"/>
          <p:cNvSpPr>
            <a:spLocks noGrp="1" noRot="1" noChangeAspect="1"/>
          </p:cNvSpPr>
          <p:nvPr>
            <p:ph type="sldImg" idx="2"/>
          </p:nvPr>
        </p:nvSpPr>
        <p:spPr>
          <a:xfrm>
            <a:off x="3517900" y="887413"/>
            <a:ext cx="3198813" cy="2398712"/>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 name="Tijdelijke aanduiding voor koptekst 2">
            <a:extLst>
              <a:ext uri="{FF2B5EF4-FFF2-40B4-BE49-F238E27FC236}">
                <a16:creationId xmlns:a16="http://schemas.microsoft.com/office/drawing/2014/main" id="{0F3B37AD-DA21-4BBE-89B4-7D3F6A102C18}"/>
              </a:ext>
            </a:extLst>
          </p:cNvPr>
          <p:cNvSpPr>
            <a:spLocks noGrp="1"/>
          </p:cNvSpPr>
          <p:nvPr>
            <p:ph type="hdr" idx="2"/>
          </p:nvPr>
        </p:nvSpPr>
        <p:spPr/>
        <p:txBody>
          <a:bodyPr/>
          <a:lstStyle/>
          <a:p>
            <a:r>
              <a:rPr lang="nl-NL"/>
              <a:t>4D4F Impact Examples</a:t>
            </a:r>
          </a:p>
        </p:txBody>
      </p:sp>
    </p:spTree>
    <p:extLst>
      <p:ext uri="{BB962C8B-B14F-4D97-AF65-F5344CB8AC3E}">
        <p14:creationId xmlns:p14="http://schemas.microsoft.com/office/powerpoint/2010/main" val="141536049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2"/>
        <p:cNvGrpSpPr/>
        <p:nvPr/>
      </p:nvGrpSpPr>
      <p:grpSpPr>
        <a:xfrm>
          <a:off x="0" y="0"/>
          <a:ext cx="0" cy="0"/>
          <a:chOff x="0" y="0"/>
          <a:chExt cx="0" cy="0"/>
        </a:xfrm>
      </p:grpSpPr>
      <p:sp>
        <p:nvSpPr>
          <p:cNvPr id="433" name="Google Shape;433;p28:notes"/>
          <p:cNvSpPr>
            <a:spLocks noGrp="1" noRot="1" noChangeAspect="1"/>
          </p:cNvSpPr>
          <p:nvPr>
            <p:ph type="sldImg" idx="2"/>
          </p:nvPr>
        </p:nvSpPr>
        <p:spPr>
          <a:xfrm>
            <a:off x="3341688" y="533400"/>
            <a:ext cx="3551237" cy="266382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34" name="Google Shape;434;p28:notes"/>
          <p:cNvSpPr txBox="1">
            <a:spLocks noGrp="1"/>
          </p:cNvSpPr>
          <p:nvPr>
            <p:ph type="body" idx="1"/>
          </p:nvPr>
        </p:nvSpPr>
        <p:spPr>
          <a:xfrm>
            <a:off x="1023462" y="3374430"/>
            <a:ext cx="8187690" cy="3196828"/>
          </a:xfrm>
          <a:prstGeom prst="rect">
            <a:avLst/>
          </a:prstGeom>
          <a:noFill/>
          <a:ln>
            <a:noFill/>
          </a:ln>
        </p:spPr>
        <p:txBody>
          <a:bodyPr spcFirstLastPara="1" wrap="square" lIns="99059" tIns="99059" rIns="99059" bIns="99059" anchor="t" anchorCtr="0">
            <a:noAutofit/>
          </a:bodyPr>
          <a:lstStyle/>
          <a:p>
            <a:pPr marL="0" indent="0">
              <a:buClr>
                <a:schemeClr val="dk1"/>
              </a:buClr>
              <a:buSzPts val="1200"/>
            </a:pPr>
            <a:endParaRPr/>
          </a:p>
        </p:txBody>
      </p:sp>
      <p:sp>
        <p:nvSpPr>
          <p:cNvPr id="3" name="Tijdelijke aanduiding voor koptekst 2">
            <a:extLst>
              <a:ext uri="{FF2B5EF4-FFF2-40B4-BE49-F238E27FC236}">
                <a16:creationId xmlns:a16="http://schemas.microsoft.com/office/drawing/2014/main" id="{AE92FEAE-3243-4B74-B362-3C1AE99B29E6}"/>
              </a:ext>
            </a:extLst>
          </p:cNvPr>
          <p:cNvSpPr>
            <a:spLocks noGrp="1"/>
          </p:cNvSpPr>
          <p:nvPr>
            <p:ph type="hdr" idx="2"/>
          </p:nvPr>
        </p:nvSpPr>
        <p:spPr/>
        <p:txBody>
          <a:bodyPr/>
          <a:lstStyle/>
          <a:p>
            <a:r>
              <a:rPr lang="nl-NL"/>
              <a:t>4D4F Impact Examples</a:t>
            </a: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0"/>
        <p:cNvGrpSpPr/>
        <p:nvPr/>
      </p:nvGrpSpPr>
      <p:grpSpPr>
        <a:xfrm>
          <a:off x="0" y="0"/>
          <a:ext cx="0" cy="0"/>
          <a:chOff x="0" y="0"/>
          <a:chExt cx="0" cy="0"/>
        </a:xfrm>
      </p:grpSpPr>
      <p:sp>
        <p:nvSpPr>
          <p:cNvPr id="441" name="Google Shape;441;p29:notes"/>
          <p:cNvSpPr>
            <a:spLocks noGrp="1" noRot="1" noChangeAspect="1"/>
          </p:cNvSpPr>
          <p:nvPr>
            <p:ph type="sldImg" idx="2"/>
          </p:nvPr>
        </p:nvSpPr>
        <p:spPr>
          <a:xfrm>
            <a:off x="3341688" y="533400"/>
            <a:ext cx="3551237" cy="266382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42" name="Google Shape;442;p29:notes"/>
          <p:cNvSpPr txBox="1">
            <a:spLocks noGrp="1"/>
          </p:cNvSpPr>
          <p:nvPr>
            <p:ph type="body" idx="1"/>
          </p:nvPr>
        </p:nvSpPr>
        <p:spPr>
          <a:xfrm>
            <a:off x="1023462" y="3374430"/>
            <a:ext cx="8187690" cy="3196828"/>
          </a:xfrm>
          <a:prstGeom prst="rect">
            <a:avLst/>
          </a:prstGeom>
          <a:noFill/>
          <a:ln>
            <a:noFill/>
          </a:ln>
        </p:spPr>
        <p:txBody>
          <a:bodyPr spcFirstLastPara="1" wrap="square" lIns="99059" tIns="99059" rIns="99059" bIns="99059" anchor="t" anchorCtr="0">
            <a:noAutofit/>
          </a:bodyPr>
          <a:lstStyle/>
          <a:p>
            <a:pPr marL="0" indent="0">
              <a:buClr>
                <a:schemeClr val="dk1"/>
              </a:buClr>
              <a:buSzPts val="1200"/>
            </a:pPr>
            <a:endParaRPr/>
          </a:p>
        </p:txBody>
      </p:sp>
      <p:sp>
        <p:nvSpPr>
          <p:cNvPr id="3" name="Tijdelijke aanduiding voor koptekst 2">
            <a:extLst>
              <a:ext uri="{FF2B5EF4-FFF2-40B4-BE49-F238E27FC236}">
                <a16:creationId xmlns:a16="http://schemas.microsoft.com/office/drawing/2014/main" id="{859445BF-6207-4C34-89AA-079D3C69EA05}"/>
              </a:ext>
            </a:extLst>
          </p:cNvPr>
          <p:cNvSpPr>
            <a:spLocks noGrp="1"/>
          </p:cNvSpPr>
          <p:nvPr>
            <p:ph type="hdr" idx="2"/>
          </p:nvPr>
        </p:nvSpPr>
        <p:spPr/>
        <p:txBody>
          <a:bodyPr/>
          <a:lstStyle/>
          <a:p>
            <a:r>
              <a:rPr lang="nl-NL"/>
              <a:t>4D4F Impact Examples</a:t>
            </a: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0"/>
        <p:cNvGrpSpPr/>
        <p:nvPr/>
      </p:nvGrpSpPr>
      <p:grpSpPr>
        <a:xfrm>
          <a:off x="0" y="0"/>
          <a:ext cx="0" cy="0"/>
          <a:chOff x="0" y="0"/>
          <a:chExt cx="0" cy="0"/>
        </a:xfrm>
      </p:grpSpPr>
      <p:sp>
        <p:nvSpPr>
          <p:cNvPr id="451" name="Google Shape;451;p30:notes"/>
          <p:cNvSpPr txBox="1">
            <a:spLocks noGrp="1"/>
          </p:cNvSpPr>
          <p:nvPr>
            <p:ph type="body" idx="1"/>
          </p:nvPr>
        </p:nvSpPr>
        <p:spPr>
          <a:xfrm>
            <a:off x="1023462" y="3418830"/>
            <a:ext cx="8187690" cy="2797225"/>
          </a:xfrm>
          <a:prstGeom prst="rect">
            <a:avLst/>
          </a:prstGeom>
        </p:spPr>
        <p:txBody>
          <a:bodyPr spcFirstLastPara="1" wrap="square" lIns="99059" tIns="49516" rIns="99059" bIns="49516" anchor="t" anchorCtr="0">
            <a:noAutofit/>
          </a:bodyPr>
          <a:lstStyle/>
          <a:p>
            <a:pPr marL="0" indent="0"/>
            <a:endParaRPr/>
          </a:p>
        </p:txBody>
      </p:sp>
      <p:sp>
        <p:nvSpPr>
          <p:cNvPr id="452" name="Google Shape;452;p30:notes"/>
          <p:cNvSpPr>
            <a:spLocks noGrp="1" noRot="1" noChangeAspect="1"/>
          </p:cNvSpPr>
          <p:nvPr>
            <p:ph type="sldImg" idx="2"/>
          </p:nvPr>
        </p:nvSpPr>
        <p:spPr>
          <a:xfrm>
            <a:off x="3517900" y="887413"/>
            <a:ext cx="3198813" cy="2398712"/>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 name="Tijdelijke aanduiding voor koptekst 2">
            <a:extLst>
              <a:ext uri="{FF2B5EF4-FFF2-40B4-BE49-F238E27FC236}">
                <a16:creationId xmlns:a16="http://schemas.microsoft.com/office/drawing/2014/main" id="{29BE0FC9-51F9-402C-946F-059411AA3005}"/>
              </a:ext>
            </a:extLst>
          </p:cNvPr>
          <p:cNvSpPr>
            <a:spLocks noGrp="1"/>
          </p:cNvSpPr>
          <p:nvPr>
            <p:ph type="hdr" idx="2"/>
          </p:nvPr>
        </p:nvSpPr>
        <p:spPr/>
        <p:txBody>
          <a:bodyPr/>
          <a:lstStyle/>
          <a:p>
            <a:r>
              <a:rPr lang="nl-NL"/>
              <a:t>4D4F Impact Examples</a:t>
            </a: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9"/>
        <p:cNvGrpSpPr/>
        <p:nvPr/>
      </p:nvGrpSpPr>
      <p:grpSpPr>
        <a:xfrm>
          <a:off x="0" y="0"/>
          <a:ext cx="0" cy="0"/>
          <a:chOff x="0" y="0"/>
          <a:chExt cx="0" cy="0"/>
        </a:xfrm>
      </p:grpSpPr>
      <p:sp>
        <p:nvSpPr>
          <p:cNvPr id="460" name="Google Shape;460;p31:notes"/>
          <p:cNvSpPr txBox="1">
            <a:spLocks noGrp="1"/>
          </p:cNvSpPr>
          <p:nvPr>
            <p:ph type="body" idx="1"/>
          </p:nvPr>
        </p:nvSpPr>
        <p:spPr>
          <a:xfrm>
            <a:off x="1023462" y="3418830"/>
            <a:ext cx="8187690" cy="2797225"/>
          </a:xfrm>
          <a:prstGeom prst="rect">
            <a:avLst/>
          </a:prstGeom>
        </p:spPr>
        <p:txBody>
          <a:bodyPr spcFirstLastPara="1" wrap="square" lIns="99059" tIns="49516" rIns="99059" bIns="49516" anchor="t" anchorCtr="0">
            <a:noAutofit/>
          </a:bodyPr>
          <a:lstStyle/>
          <a:p>
            <a:pPr marL="0" indent="0"/>
            <a:endParaRPr/>
          </a:p>
        </p:txBody>
      </p:sp>
      <p:sp>
        <p:nvSpPr>
          <p:cNvPr id="461" name="Google Shape;461;p31:notes"/>
          <p:cNvSpPr>
            <a:spLocks noGrp="1" noRot="1" noChangeAspect="1"/>
          </p:cNvSpPr>
          <p:nvPr>
            <p:ph type="sldImg" idx="2"/>
          </p:nvPr>
        </p:nvSpPr>
        <p:spPr>
          <a:xfrm>
            <a:off x="3517900" y="887413"/>
            <a:ext cx="3198813" cy="2398712"/>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 name="Tijdelijke aanduiding voor koptekst 2">
            <a:extLst>
              <a:ext uri="{FF2B5EF4-FFF2-40B4-BE49-F238E27FC236}">
                <a16:creationId xmlns:a16="http://schemas.microsoft.com/office/drawing/2014/main" id="{C3AFEFCA-9CCD-453D-BA52-8A5B9583D357}"/>
              </a:ext>
            </a:extLst>
          </p:cNvPr>
          <p:cNvSpPr>
            <a:spLocks noGrp="1"/>
          </p:cNvSpPr>
          <p:nvPr>
            <p:ph type="hdr" idx="2"/>
          </p:nvPr>
        </p:nvSpPr>
        <p:spPr/>
        <p:txBody>
          <a:bodyPr/>
          <a:lstStyle/>
          <a:p>
            <a:r>
              <a:rPr lang="nl-NL"/>
              <a:t>4D4F Impact Examples</a:t>
            </a: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9"/>
        <p:cNvGrpSpPr/>
        <p:nvPr/>
      </p:nvGrpSpPr>
      <p:grpSpPr>
        <a:xfrm>
          <a:off x="0" y="0"/>
          <a:ext cx="0" cy="0"/>
          <a:chOff x="0" y="0"/>
          <a:chExt cx="0" cy="0"/>
        </a:xfrm>
      </p:grpSpPr>
      <p:sp>
        <p:nvSpPr>
          <p:cNvPr id="600" name="Google Shape;600;p43:notes"/>
          <p:cNvSpPr txBox="1">
            <a:spLocks noGrp="1"/>
          </p:cNvSpPr>
          <p:nvPr>
            <p:ph type="body" idx="1"/>
          </p:nvPr>
        </p:nvSpPr>
        <p:spPr>
          <a:xfrm>
            <a:off x="1023462" y="3418830"/>
            <a:ext cx="8187690" cy="2797225"/>
          </a:xfrm>
          <a:prstGeom prst="rect">
            <a:avLst/>
          </a:prstGeom>
        </p:spPr>
        <p:txBody>
          <a:bodyPr spcFirstLastPara="1" wrap="square" lIns="99059" tIns="49516" rIns="99059" bIns="49516" anchor="t" anchorCtr="0">
            <a:noAutofit/>
          </a:bodyPr>
          <a:lstStyle/>
          <a:p>
            <a:pPr marL="0" indent="0"/>
            <a:endParaRPr/>
          </a:p>
        </p:txBody>
      </p:sp>
      <p:sp>
        <p:nvSpPr>
          <p:cNvPr id="601" name="Google Shape;601;p43:notes"/>
          <p:cNvSpPr>
            <a:spLocks noGrp="1" noRot="1" noChangeAspect="1"/>
          </p:cNvSpPr>
          <p:nvPr>
            <p:ph type="sldImg" idx="2"/>
          </p:nvPr>
        </p:nvSpPr>
        <p:spPr>
          <a:xfrm>
            <a:off x="3517900" y="887413"/>
            <a:ext cx="3198813" cy="2398712"/>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 name="Tijdelijke aanduiding voor koptekst 2">
            <a:extLst>
              <a:ext uri="{FF2B5EF4-FFF2-40B4-BE49-F238E27FC236}">
                <a16:creationId xmlns:a16="http://schemas.microsoft.com/office/drawing/2014/main" id="{05DC85DE-BCDA-4F1F-BCE9-E3651D17A3DA}"/>
              </a:ext>
            </a:extLst>
          </p:cNvPr>
          <p:cNvSpPr>
            <a:spLocks noGrp="1"/>
          </p:cNvSpPr>
          <p:nvPr>
            <p:ph type="hdr" idx="2"/>
          </p:nvPr>
        </p:nvSpPr>
        <p:spPr/>
        <p:txBody>
          <a:bodyPr/>
          <a:lstStyle/>
          <a:p>
            <a:r>
              <a:rPr lang="nl-NL"/>
              <a:t>4D4F Impact Examples</a:t>
            </a: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7"/>
        <p:cNvGrpSpPr/>
        <p:nvPr/>
      </p:nvGrpSpPr>
      <p:grpSpPr>
        <a:xfrm>
          <a:off x="0" y="0"/>
          <a:ext cx="0" cy="0"/>
          <a:chOff x="0" y="0"/>
          <a:chExt cx="0" cy="0"/>
        </a:xfrm>
      </p:grpSpPr>
      <p:sp>
        <p:nvSpPr>
          <p:cNvPr id="478" name="Google Shape;478;p33:notes"/>
          <p:cNvSpPr txBox="1">
            <a:spLocks noGrp="1"/>
          </p:cNvSpPr>
          <p:nvPr>
            <p:ph type="body" idx="1"/>
          </p:nvPr>
        </p:nvSpPr>
        <p:spPr>
          <a:xfrm>
            <a:off x="1023462" y="3418830"/>
            <a:ext cx="8187690" cy="2797225"/>
          </a:xfrm>
          <a:prstGeom prst="rect">
            <a:avLst/>
          </a:prstGeom>
        </p:spPr>
        <p:txBody>
          <a:bodyPr spcFirstLastPara="1" wrap="square" lIns="99059" tIns="49516" rIns="99059" bIns="49516" anchor="t" anchorCtr="0">
            <a:noAutofit/>
          </a:bodyPr>
          <a:lstStyle/>
          <a:p>
            <a:pPr marL="0" indent="0"/>
            <a:endParaRPr/>
          </a:p>
        </p:txBody>
      </p:sp>
      <p:sp>
        <p:nvSpPr>
          <p:cNvPr id="479" name="Google Shape;479;p33:notes"/>
          <p:cNvSpPr>
            <a:spLocks noGrp="1" noRot="1" noChangeAspect="1"/>
          </p:cNvSpPr>
          <p:nvPr>
            <p:ph type="sldImg" idx="2"/>
          </p:nvPr>
        </p:nvSpPr>
        <p:spPr>
          <a:xfrm>
            <a:off x="3517900" y="887413"/>
            <a:ext cx="3198813" cy="2398712"/>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 name="Tijdelijke aanduiding voor koptekst 2">
            <a:extLst>
              <a:ext uri="{FF2B5EF4-FFF2-40B4-BE49-F238E27FC236}">
                <a16:creationId xmlns:a16="http://schemas.microsoft.com/office/drawing/2014/main" id="{024C4D7F-7C0F-4CC5-AE85-6979A0BB88DD}"/>
              </a:ext>
            </a:extLst>
          </p:cNvPr>
          <p:cNvSpPr>
            <a:spLocks noGrp="1"/>
          </p:cNvSpPr>
          <p:nvPr>
            <p:ph type="hdr" idx="2"/>
          </p:nvPr>
        </p:nvSpPr>
        <p:spPr/>
        <p:txBody>
          <a:bodyPr/>
          <a:lstStyle/>
          <a:p>
            <a:r>
              <a:rPr lang="nl-NL"/>
              <a:t>4D4F Impact Examples</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4"/>
        <p:cNvGrpSpPr/>
        <p:nvPr/>
      </p:nvGrpSpPr>
      <p:grpSpPr>
        <a:xfrm>
          <a:off x="0" y="0"/>
          <a:ext cx="0" cy="0"/>
          <a:chOff x="0" y="0"/>
          <a:chExt cx="0" cy="0"/>
        </a:xfrm>
      </p:grpSpPr>
      <p:sp>
        <p:nvSpPr>
          <p:cNvPr id="155" name="Google Shape;155;p3:notes"/>
          <p:cNvSpPr txBox="1">
            <a:spLocks noGrp="1"/>
          </p:cNvSpPr>
          <p:nvPr>
            <p:ph type="body" idx="1"/>
          </p:nvPr>
        </p:nvSpPr>
        <p:spPr>
          <a:xfrm>
            <a:off x="1023462" y="3418830"/>
            <a:ext cx="8187690" cy="2797225"/>
          </a:xfrm>
          <a:prstGeom prst="rect">
            <a:avLst/>
          </a:prstGeom>
        </p:spPr>
        <p:txBody>
          <a:bodyPr spcFirstLastPara="1" wrap="square" lIns="99059" tIns="49516" rIns="99059" bIns="49516" anchor="t" anchorCtr="0">
            <a:noAutofit/>
          </a:bodyPr>
          <a:lstStyle/>
          <a:p>
            <a:pPr marL="0" indent="0"/>
            <a:endParaRPr/>
          </a:p>
        </p:txBody>
      </p:sp>
      <p:sp>
        <p:nvSpPr>
          <p:cNvPr id="156" name="Google Shape;156;p3:notes"/>
          <p:cNvSpPr>
            <a:spLocks noGrp="1" noRot="1" noChangeAspect="1"/>
          </p:cNvSpPr>
          <p:nvPr>
            <p:ph type="sldImg" idx="2"/>
          </p:nvPr>
        </p:nvSpPr>
        <p:spPr>
          <a:xfrm>
            <a:off x="3517900" y="887413"/>
            <a:ext cx="3198813" cy="2398712"/>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 name="Tijdelijke aanduiding voor koptekst 2">
            <a:extLst>
              <a:ext uri="{FF2B5EF4-FFF2-40B4-BE49-F238E27FC236}">
                <a16:creationId xmlns:a16="http://schemas.microsoft.com/office/drawing/2014/main" id="{23D41A43-6CFF-46DF-889C-06B83FA0C2B0}"/>
              </a:ext>
            </a:extLst>
          </p:cNvPr>
          <p:cNvSpPr>
            <a:spLocks noGrp="1"/>
          </p:cNvSpPr>
          <p:nvPr>
            <p:ph type="hdr" idx="2"/>
          </p:nvPr>
        </p:nvSpPr>
        <p:spPr/>
        <p:txBody>
          <a:bodyPr/>
          <a:lstStyle/>
          <a:p>
            <a:r>
              <a:rPr lang="nl-NL"/>
              <a:t>4D4F Impact Examples</a:t>
            </a: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6"/>
        <p:cNvGrpSpPr/>
        <p:nvPr/>
      </p:nvGrpSpPr>
      <p:grpSpPr>
        <a:xfrm>
          <a:off x="0" y="0"/>
          <a:ext cx="0" cy="0"/>
          <a:chOff x="0" y="0"/>
          <a:chExt cx="0" cy="0"/>
        </a:xfrm>
      </p:grpSpPr>
      <p:sp>
        <p:nvSpPr>
          <p:cNvPr id="507" name="Google Shape;507;p36:notes"/>
          <p:cNvSpPr>
            <a:spLocks noGrp="1" noRot="1" noChangeAspect="1"/>
          </p:cNvSpPr>
          <p:nvPr>
            <p:ph type="sldImg" idx="2"/>
          </p:nvPr>
        </p:nvSpPr>
        <p:spPr>
          <a:xfrm>
            <a:off x="3517900" y="887413"/>
            <a:ext cx="3198813" cy="2398712"/>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08" name="Google Shape;508;p36:notes"/>
          <p:cNvSpPr txBox="1">
            <a:spLocks noGrp="1"/>
          </p:cNvSpPr>
          <p:nvPr>
            <p:ph type="body" idx="1"/>
          </p:nvPr>
        </p:nvSpPr>
        <p:spPr>
          <a:xfrm>
            <a:off x="1023462" y="3418830"/>
            <a:ext cx="8187690" cy="2797225"/>
          </a:xfrm>
          <a:prstGeom prst="rect">
            <a:avLst/>
          </a:prstGeom>
          <a:noFill/>
          <a:ln>
            <a:noFill/>
          </a:ln>
        </p:spPr>
        <p:txBody>
          <a:bodyPr spcFirstLastPara="1" wrap="square" lIns="99059" tIns="49516" rIns="99059" bIns="49516" anchor="t" anchorCtr="0">
            <a:noAutofit/>
          </a:bodyPr>
          <a:lstStyle/>
          <a:p>
            <a:pPr marL="0" indent="0"/>
            <a:r>
              <a:rPr lang="nl-NL"/>
              <a:t>Perque es un wk i no un evento: es va idear com a wk perquè era un tema en concret però es va obrir a tothom i va tindre tant èxit que ha isgut com un event. </a:t>
            </a:r>
            <a:endParaRPr/>
          </a:p>
          <a:p>
            <a:pPr marL="0" indent="0"/>
            <a:endParaRPr/>
          </a:p>
          <a:p>
            <a:pPr marL="0" indent="0"/>
            <a:r>
              <a:rPr lang="nl-NL"/>
              <a:t>AMS: automàtic milking system</a:t>
            </a:r>
            <a:endParaRPr/>
          </a:p>
          <a:p>
            <a:pPr marL="0" indent="0"/>
            <a:r>
              <a:rPr lang="nl-NL"/>
              <a:t>Galicia es una de las mayores zones de producción de vacuno lechero, però queda muy lejos de nuestras oficines. </a:t>
            </a:r>
            <a:endParaRPr/>
          </a:p>
          <a:p>
            <a:pPr marL="0" indent="0"/>
            <a:r>
              <a:rPr lang="nl-NL"/>
              <a:t>La ponència de Eva generó mucho interès para ver como se gestionava el tema en otros paises</a:t>
            </a:r>
            <a:endParaRPr/>
          </a:p>
          <a:p>
            <a:pPr marL="0" indent="0"/>
            <a:r>
              <a:rPr lang="nl-NL"/>
              <a:t>Muy buena divulgación y muchos contactos en la zona. </a:t>
            </a:r>
            <a:endParaRPr/>
          </a:p>
          <a:p>
            <a:pPr marL="0" indent="0"/>
            <a:r>
              <a:rPr lang="nl-NL"/>
              <a:t>Retransmissión online fue un exito</a:t>
            </a:r>
            <a:endParaRPr/>
          </a:p>
          <a:p>
            <a:pPr marL="0" indent="0"/>
            <a:endParaRPr/>
          </a:p>
          <a:p>
            <a:pPr marL="0" indent="0"/>
            <a:endParaRPr/>
          </a:p>
        </p:txBody>
      </p:sp>
      <p:sp>
        <p:nvSpPr>
          <p:cNvPr id="509" name="Google Shape;509;p36:notes"/>
          <p:cNvSpPr txBox="1">
            <a:spLocks noGrp="1"/>
          </p:cNvSpPr>
          <p:nvPr>
            <p:ph type="sldNum" idx="12"/>
          </p:nvPr>
        </p:nvSpPr>
        <p:spPr>
          <a:xfrm>
            <a:off x="5797246" y="6747628"/>
            <a:ext cx="4434999" cy="356436"/>
          </a:xfrm>
          <a:prstGeom prst="rect">
            <a:avLst/>
          </a:prstGeom>
          <a:noFill/>
          <a:ln>
            <a:noFill/>
          </a:ln>
        </p:spPr>
        <p:txBody>
          <a:bodyPr spcFirstLastPara="1" wrap="square" lIns="99059" tIns="49516" rIns="99059" bIns="49516" anchor="b" anchorCtr="0">
            <a:noAutofit/>
          </a:bodyPr>
          <a:lstStyle/>
          <a:p>
            <a:pPr algn="r"/>
            <a:fld id="{00000000-1234-1234-1234-123412341234}" type="slidenum">
              <a:rPr lang="nl-NL"/>
              <a:pPr algn="r"/>
              <a:t>44</a:t>
            </a:fld>
            <a:endParaRPr/>
          </a:p>
        </p:txBody>
      </p:sp>
      <p:sp>
        <p:nvSpPr>
          <p:cNvPr id="3" name="Tijdelijke aanduiding voor koptekst 2">
            <a:extLst>
              <a:ext uri="{FF2B5EF4-FFF2-40B4-BE49-F238E27FC236}">
                <a16:creationId xmlns:a16="http://schemas.microsoft.com/office/drawing/2014/main" id="{8E689029-ADD6-4FE9-BB88-A41CAC28AE79}"/>
              </a:ext>
            </a:extLst>
          </p:cNvPr>
          <p:cNvSpPr>
            <a:spLocks noGrp="1"/>
          </p:cNvSpPr>
          <p:nvPr>
            <p:ph type="hdr" idx="2"/>
          </p:nvPr>
        </p:nvSpPr>
        <p:spPr/>
        <p:txBody>
          <a:bodyPr/>
          <a:lstStyle/>
          <a:p>
            <a:r>
              <a:rPr lang="nl-NL"/>
              <a:t>4D4F Impact Examples</a:t>
            </a: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16"/>
        <p:cNvGrpSpPr/>
        <p:nvPr/>
      </p:nvGrpSpPr>
      <p:grpSpPr>
        <a:xfrm>
          <a:off x="0" y="0"/>
          <a:ext cx="0" cy="0"/>
          <a:chOff x="0" y="0"/>
          <a:chExt cx="0" cy="0"/>
        </a:xfrm>
      </p:grpSpPr>
      <p:sp>
        <p:nvSpPr>
          <p:cNvPr id="517" name="Google Shape;517;p37:notes"/>
          <p:cNvSpPr txBox="1">
            <a:spLocks noGrp="1"/>
          </p:cNvSpPr>
          <p:nvPr>
            <p:ph type="body" idx="1"/>
          </p:nvPr>
        </p:nvSpPr>
        <p:spPr>
          <a:xfrm>
            <a:off x="1023462" y="3418830"/>
            <a:ext cx="8187690" cy="2797225"/>
          </a:xfrm>
          <a:prstGeom prst="rect">
            <a:avLst/>
          </a:prstGeom>
        </p:spPr>
        <p:txBody>
          <a:bodyPr spcFirstLastPara="1" wrap="square" lIns="99059" tIns="49516" rIns="99059" bIns="49516" anchor="t" anchorCtr="0">
            <a:noAutofit/>
          </a:bodyPr>
          <a:lstStyle/>
          <a:p>
            <a:pPr marL="0" indent="0"/>
            <a:endParaRPr/>
          </a:p>
        </p:txBody>
      </p:sp>
      <p:sp>
        <p:nvSpPr>
          <p:cNvPr id="518" name="Google Shape;518;p37:notes"/>
          <p:cNvSpPr>
            <a:spLocks noGrp="1" noRot="1" noChangeAspect="1"/>
          </p:cNvSpPr>
          <p:nvPr>
            <p:ph type="sldImg" idx="2"/>
          </p:nvPr>
        </p:nvSpPr>
        <p:spPr>
          <a:xfrm>
            <a:off x="3517900" y="887413"/>
            <a:ext cx="3198813" cy="2398712"/>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 name="Tijdelijke aanduiding voor koptekst 2">
            <a:extLst>
              <a:ext uri="{FF2B5EF4-FFF2-40B4-BE49-F238E27FC236}">
                <a16:creationId xmlns:a16="http://schemas.microsoft.com/office/drawing/2014/main" id="{B27E1F48-370B-4B42-A66D-4825B3A2F5EA}"/>
              </a:ext>
            </a:extLst>
          </p:cNvPr>
          <p:cNvSpPr>
            <a:spLocks noGrp="1"/>
          </p:cNvSpPr>
          <p:nvPr>
            <p:ph type="hdr" idx="2"/>
          </p:nvPr>
        </p:nvSpPr>
        <p:spPr/>
        <p:txBody>
          <a:bodyPr/>
          <a:lstStyle/>
          <a:p>
            <a:r>
              <a:rPr lang="nl-NL"/>
              <a:t>4D4F Impact Examples</a:t>
            </a:r>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86"/>
        <p:cNvGrpSpPr/>
        <p:nvPr/>
      </p:nvGrpSpPr>
      <p:grpSpPr>
        <a:xfrm>
          <a:off x="0" y="0"/>
          <a:ext cx="0" cy="0"/>
          <a:chOff x="0" y="0"/>
          <a:chExt cx="0" cy="0"/>
        </a:xfrm>
      </p:grpSpPr>
      <p:sp>
        <p:nvSpPr>
          <p:cNvPr id="487" name="Google Shape;487;p34:notes"/>
          <p:cNvSpPr txBox="1">
            <a:spLocks noGrp="1"/>
          </p:cNvSpPr>
          <p:nvPr>
            <p:ph type="body" idx="1"/>
          </p:nvPr>
        </p:nvSpPr>
        <p:spPr>
          <a:xfrm>
            <a:off x="1023462" y="3418830"/>
            <a:ext cx="8187690" cy="2797225"/>
          </a:xfrm>
          <a:prstGeom prst="rect">
            <a:avLst/>
          </a:prstGeom>
        </p:spPr>
        <p:txBody>
          <a:bodyPr spcFirstLastPara="1" wrap="square" lIns="99059" tIns="49516" rIns="99059" bIns="49516" anchor="t" anchorCtr="0">
            <a:noAutofit/>
          </a:bodyPr>
          <a:lstStyle/>
          <a:p>
            <a:pPr marL="0" indent="0"/>
            <a:endParaRPr/>
          </a:p>
        </p:txBody>
      </p:sp>
      <p:sp>
        <p:nvSpPr>
          <p:cNvPr id="488" name="Google Shape;488;p34:notes"/>
          <p:cNvSpPr>
            <a:spLocks noGrp="1" noRot="1" noChangeAspect="1"/>
          </p:cNvSpPr>
          <p:nvPr>
            <p:ph type="sldImg" idx="2"/>
          </p:nvPr>
        </p:nvSpPr>
        <p:spPr>
          <a:xfrm>
            <a:off x="3517900" y="887413"/>
            <a:ext cx="3198813" cy="2398712"/>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 name="Tijdelijke aanduiding voor koptekst 2">
            <a:extLst>
              <a:ext uri="{FF2B5EF4-FFF2-40B4-BE49-F238E27FC236}">
                <a16:creationId xmlns:a16="http://schemas.microsoft.com/office/drawing/2014/main" id="{814E6597-7327-4356-8B76-3129210C0A9B}"/>
              </a:ext>
            </a:extLst>
          </p:cNvPr>
          <p:cNvSpPr>
            <a:spLocks noGrp="1"/>
          </p:cNvSpPr>
          <p:nvPr>
            <p:ph type="hdr" idx="2"/>
          </p:nvPr>
        </p:nvSpPr>
        <p:spPr/>
        <p:txBody>
          <a:bodyPr/>
          <a:lstStyle/>
          <a:p>
            <a:r>
              <a:rPr lang="nl-NL"/>
              <a:t>4D4F Impact Examples</a:t>
            </a:r>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6"/>
        <p:cNvGrpSpPr/>
        <p:nvPr/>
      </p:nvGrpSpPr>
      <p:grpSpPr>
        <a:xfrm>
          <a:off x="0" y="0"/>
          <a:ext cx="0" cy="0"/>
          <a:chOff x="0" y="0"/>
          <a:chExt cx="0" cy="0"/>
        </a:xfrm>
      </p:grpSpPr>
      <p:sp>
        <p:nvSpPr>
          <p:cNvPr id="237" name="Google Shape;237;p11:notes"/>
          <p:cNvSpPr txBox="1">
            <a:spLocks noGrp="1"/>
          </p:cNvSpPr>
          <p:nvPr>
            <p:ph type="body" idx="1"/>
          </p:nvPr>
        </p:nvSpPr>
        <p:spPr>
          <a:xfrm>
            <a:off x="1023462" y="3418830"/>
            <a:ext cx="8187690" cy="2797225"/>
          </a:xfrm>
          <a:prstGeom prst="rect">
            <a:avLst/>
          </a:prstGeom>
        </p:spPr>
        <p:txBody>
          <a:bodyPr spcFirstLastPara="1" wrap="square" lIns="99059" tIns="49516" rIns="99059" bIns="49516" anchor="t" anchorCtr="0">
            <a:noAutofit/>
          </a:bodyPr>
          <a:lstStyle/>
          <a:p>
            <a:pPr marL="0" indent="0"/>
            <a:endParaRPr/>
          </a:p>
        </p:txBody>
      </p:sp>
      <p:sp>
        <p:nvSpPr>
          <p:cNvPr id="238" name="Google Shape;238;p11:notes"/>
          <p:cNvSpPr>
            <a:spLocks noGrp="1" noRot="1" noChangeAspect="1"/>
          </p:cNvSpPr>
          <p:nvPr>
            <p:ph type="sldImg" idx="2"/>
          </p:nvPr>
        </p:nvSpPr>
        <p:spPr>
          <a:xfrm>
            <a:off x="3517900" y="887413"/>
            <a:ext cx="3198813" cy="2398712"/>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 name="Tijdelijke aanduiding voor koptekst 2">
            <a:extLst>
              <a:ext uri="{FF2B5EF4-FFF2-40B4-BE49-F238E27FC236}">
                <a16:creationId xmlns:a16="http://schemas.microsoft.com/office/drawing/2014/main" id="{BE3D51C0-1753-4E37-8957-37FB4C675BEF}"/>
              </a:ext>
            </a:extLst>
          </p:cNvPr>
          <p:cNvSpPr>
            <a:spLocks noGrp="1"/>
          </p:cNvSpPr>
          <p:nvPr>
            <p:ph type="hdr" idx="2"/>
          </p:nvPr>
        </p:nvSpPr>
        <p:spPr/>
        <p:txBody>
          <a:bodyPr/>
          <a:lstStyle/>
          <a:p>
            <a:r>
              <a:rPr lang="nl-NL"/>
              <a:t>4D4F Impact Examples</a:t>
            </a:r>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1"/>
        <p:cNvGrpSpPr/>
        <p:nvPr/>
      </p:nvGrpSpPr>
      <p:grpSpPr>
        <a:xfrm>
          <a:off x="0" y="0"/>
          <a:ext cx="0" cy="0"/>
          <a:chOff x="0" y="0"/>
          <a:chExt cx="0" cy="0"/>
        </a:xfrm>
      </p:grpSpPr>
      <p:sp>
        <p:nvSpPr>
          <p:cNvPr id="172" name="Google Shape;172;p5:notes"/>
          <p:cNvSpPr txBox="1">
            <a:spLocks noGrp="1"/>
          </p:cNvSpPr>
          <p:nvPr>
            <p:ph type="body" idx="1"/>
          </p:nvPr>
        </p:nvSpPr>
        <p:spPr>
          <a:xfrm>
            <a:off x="1023462" y="3418830"/>
            <a:ext cx="8187690" cy="2797225"/>
          </a:xfrm>
          <a:prstGeom prst="rect">
            <a:avLst/>
          </a:prstGeom>
        </p:spPr>
        <p:txBody>
          <a:bodyPr spcFirstLastPara="1" wrap="square" lIns="99059" tIns="49516" rIns="99059" bIns="49516" anchor="t" anchorCtr="0">
            <a:noAutofit/>
          </a:bodyPr>
          <a:lstStyle/>
          <a:p>
            <a:pPr marL="0" indent="0"/>
            <a:endParaRPr/>
          </a:p>
        </p:txBody>
      </p:sp>
      <p:sp>
        <p:nvSpPr>
          <p:cNvPr id="173" name="Google Shape;173;p5:notes"/>
          <p:cNvSpPr>
            <a:spLocks noGrp="1" noRot="1" noChangeAspect="1"/>
          </p:cNvSpPr>
          <p:nvPr>
            <p:ph type="sldImg" idx="2"/>
          </p:nvPr>
        </p:nvSpPr>
        <p:spPr>
          <a:xfrm>
            <a:off x="3517900" y="887413"/>
            <a:ext cx="3198813" cy="2398712"/>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 name="Tijdelijke aanduiding voor koptekst 2">
            <a:extLst>
              <a:ext uri="{FF2B5EF4-FFF2-40B4-BE49-F238E27FC236}">
                <a16:creationId xmlns:a16="http://schemas.microsoft.com/office/drawing/2014/main" id="{0C19D74B-5322-46AC-8283-4F7B31A2061C}"/>
              </a:ext>
            </a:extLst>
          </p:cNvPr>
          <p:cNvSpPr>
            <a:spLocks noGrp="1"/>
          </p:cNvSpPr>
          <p:nvPr>
            <p:ph type="hdr" idx="2"/>
          </p:nvPr>
        </p:nvSpPr>
        <p:spPr/>
        <p:txBody>
          <a:bodyPr/>
          <a:lstStyle/>
          <a:p>
            <a:r>
              <a:rPr lang="nl-NL"/>
              <a:t>4D4F Impact Examples</a:t>
            </a:r>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53"/>
        <p:cNvGrpSpPr/>
        <p:nvPr/>
      </p:nvGrpSpPr>
      <p:grpSpPr>
        <a:xfrm>
          <a:off x="0" y="0"/>
          <a:ext cx="0" cy="0"/>
          <a:chOff x="0" y="0"/>
          <a:chExt cx="0" cy="0"/>
        </a:xfrm>
      </p:grpSpPr>
      <p:sp>
        <p:nvSpPr>
          <p:cNvPr id="554" name="Google Shape;554;p39:notes"/>
          <p:cNvSpPr>
            <a:spLocks noGrp="1" noRot="1" noChangeAspect="1"/>
          </p:cNvSpPr>
          <p:nvPr>
            <p:ph type="sldImg" idx="2"/>
          </p:nvPr>
        </p:nvSpPr>
        <p:spPr>
          <a:xfrm>
            <a:off x="3517900" y="887413"/>
            <a:ext cx="3198813" cy="2398712"/>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55" name="Google Shape;555;p39:notes"/>
          <p:cNvSpPr txBox="1">
            <a:spLocks noGrp="1"/>
          </p:cNvSpPr>
          <p:nvPr>
            <p:ph type="body" idx="1"/>
          </p:nvPr>
        </p:nvSpPr>
        <p:spPr>
          <a:xfrm>
            <a:off x="1023462" y="3418830"/>
            <a:ext cx="8187690" cy="2797225"/>
          </a:xfrm>
          <a:prstGeom prst="rect">
            <a:avLst/>
          </a:prstGeom>
          <a:noFill/>
          <a:ln>
            <a:noFill/>
          </a:ln>
        </p:spPr>
        <p:txBody>
          <a:bodyPr spcFirstLastPara="1" wrap="square" lIns="99059" tIns="49516" rIns="99059" bIns="49516" anchor="t" anchorCtr="0">
            <a:noAutofit/>
          </a:bodyPr>
          <a:lstStyle/>
          <a:p>
            <a:pPr marL="0" indent="0"/>
            <a:endParaRPr/>
          </a:p>
        </p:txBody>
      </p:sp>
      <p:sp>
        <p:nvSpPr>
          <p:cNvPr id="556" name="Google Shape;556;p39:notes"/>
          <p:cNvSpPr txBox="1">
            <a:spLocks noGrp="1"/>
          </p:cNvSpPr>
          <p:nvPr>
            <p:ph type="sldNum" idx="12"/>
          </p:nvPr>
        </p:nvSpPr>
        <p:spPr>
          <a:xfrm>
            <a:off x="5797246" y="6747628"/>
            <a:ext cx="4434999" cy="356436"/>
          </a:xfrm>
          <a:prstGeom prst="rect">
            <a:avLst/>
          </a:prstGeom>
          <a:noFill/>
          <a:ln>
            <a:noFill/>
          </a:ln>
        </p:spPr>
        <p:txBody>
          <a:bodyPr spcFirstLastPara="1" wrap="square" lIns="99059" tIns="49516" rIns="99059" bIns="49516" anchor="b" anchorCtr="0">
            <a:noAutofit/>
          </a:bodyPr>
          <a:lstStyle/>
          <a:p>
            <a:pPr algn="r"/>
            <a:fld id="{00000000-1234-1234-1234-123412341234}" type="slidenum">
              <a:rPr lang="nl-NL"/>
              <a:pPr algn="r"/>
              <a:t>49</a:t>
            </a:fld>
            <a:endParaRPr/>
          </a:p>
        </p:txBody>
      </p:sp>
      <p:sp>
        <p:nvSpPr>
          <p:cNvPr id="3" name="Tijdelijke aanduiding voor koptekst 2">
            <a:extLst>
              <a:ext uri="{FF2B5EF4-FFF2-40B4-BE49-F238E27FC236}">
                <a16:creationId xmlns:a16="http://schemas.microsoft.com/office/drawing/2014/main" id="{710FE4D8-52EF-436F-88B3-435A674BF564}"/>
              </a:ext>
            </a:extLst>
          </p:cNvPr>
          <p:cNvSpPr>
            <a:spLocks noGrp="1"/>
          </p:cNvSpPr>
          <p:nvPr>
            <p:ph type="hdr" idx="2"/>
          </p:nvPr>
        </p:nvSpPr>
        <p:spPr/>
        <p:txBody>
          <a:bodyPr/>
          <a:lstStyle/>
          <a:p>
            <a:r>
              <a:rPr lang="nl-NL"/>
              <a:t>4D4F Impact Examples</a:t>
            </a:r>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30"/>
        <p:cNvGrpSpPr/>
        <p:nvPr/>
      </p:nvGrpSpPr>
      <p:grpSpPr>
        <a:xfrm>
          <a:off x="0" y="0"/>
          <a:ext cx="0" cy="0"/>
          <a:chOff x="0" y="0"/>
          <a:chExt cx="0" cy="0"/>
        </a:xfrm>
      </p:grpSpPr>
      <p:sp>
        <p:nvSpPr>
          <p:cNvPr id="531" name="Google Shape;531;p38:notes"/>
          <p:cNvSpPr>
            <a:spLocks noGrp="1" noRot="1" noChangeAspect="1"/>
          </p:cNvSpPr>
          <p:nvPr>
            <p:ph type="sldImg" idx="2"/>
          </p:nvPr>
        </p:nvSpPr>
        <p:spPr>
          <a:xfrm>
            <a:off x="3517900" y="887413"/>
            <a:ext cx="3198813" cy="2398712"/>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32" name="Google Shape;532;p38:notes"/>
          <p:cNvSpPr txBox="1">
            <a:spLocks noGrp="1"/>
          </p:cNvSpPr>
          <p:nvPr>
            <p:ph type="body" idx="1"/>
          </p:nvPr>
        </p:nvSpPr>
        <p:spPr>
          <a:xfrm>
            <a:off x="1023462" y="3418830"/>
            <a:ext cx="8187690" cy="2797225"/>
          </a:xfrm>
          <a:prstGeom prst="rect">
            <a:avLst/>
          </a:prstGeom>
          <a:noFill/>
          <a:ln>
            <a:noFill/>
          </a:ln>
        </p:spPr>
        <p:txBody>
          <a:bodyPr spcFirstLastPara="1" wrap="square" lIns="99059" tIns="49516" rIns="99059" bIns="49516" anchor="t" anchorCtr="0">
            <a:noAutofit/>
          </a:bodyPr>
          <a:lstStyle/>
          <a:p>
            <a:pPr marL="0" indent="0"/>
            <a:r>
              <a:rPr lang="nl-NL"/>
              <a:t>Les empreses i entitats que hem contactat o han contactat.</a:t>
            </a:r>
            <a:endParaRPr/>
          </a:p>
          <a:p>
            <a:pPr marL="0" indent="0"/>
            <a:r>
              <a:rPr lang="nl-NL"/>
              <a:t>Primera linea: empreses amb les que hem fet short article o case studies</a:t>
            </a:r>
            <a:endParaRPr/>
          </a:p>
          <a:p>
            <a:pPr marL="0" indent="0"/>
            <a:r>
              <a:rPr lang="nl-NL"/>
              <a:t>2 linea: empreses amb les que hem col·laborat</a:t>
            </a:r>
            <a:endParaRPr/>
          </a:p>
          <a:p>
            <a:pPr marL="0" indent="0"/>
            <a:r>
              <a:rPr lang="nl-NL"/>
              <a:t>3: entitats que ens han ajudar abm la disseminació o que tenen grups operatius d’interes </a:t>
            </a:r>
            <a:endParaRPr/>
          </a:p>
        </p:txBody>
      </p:sp>
      <p:sp>
        <p:nvSpPr>
          <p:cNvPr id="533" name="Google Shape;533;p38:notes"/>
          <p:cNvSpPr txBox="1">
            <a:spLocks noGrp="1"/>
          </p:cNvSpPr>
          <p:nvPr>
            <p:ph type="sldNum" idx="12"/>
          </p:nvPr>
        </p:nvSpPr>
        <p:spPr>
          <a:xfrm>
            <a:off x="5797246" y="6747628"/>
            <a:ext cx="4434999" cy="356436"/>
          </a:xfrm>
          <a:prstGeom prst="rect">
            <a:avLst/>
          </a:prstGeom>
          <a:noFill/>
          <a:ln>
            <a:noFill/>
          </a:ln>
        </p:spPr>
        <p:txBody>
          <a:bodyPr spcFirstLastPara="1" wrap="square" lIns="99059" tIns="49516" rIns="99059" bIns="49516" anchor="b" anchorCtr="0">
            <a:noAutofit/>
          </a:bodyPr>
          <a:lstStyle/>
          <a:p>
            <a:pPr algn="r"/>
            <a:fld id="{00000000-1234-1234-1234-123412341234}" type="slidenum">
              <a:rPr lang="nl-NL"/>
              <a:pPr algn="r"/>
              <a:t>50</a:t>
            </a:fld>
            <a:endParaRPr/>
          </a:p>
        </p:txBody>
      </p:sp>
      <p:sp>
        <p:nvSpPr>
          <p:cNvPr id="3" name="Tijdelijke aanduiding voor koptekst 2">
            <a:extLst>
              <a:ext uri="{FF2B5EF4-FFF2-40B4-BE49-F238E27FC236}">
                <a16:creationId xmlns:a16="http://schemas.microsoft.com/office/drawing/2014/main" id="{A11C52D8-AB25-49AE-B86E-3CB6B177BEB7}"/>
              </a:ext>
            </a:extLst>
          </p:cNvPr>
          <p:cNvSpPr>
            <a:spLocks noGrp="1"/>
          </p:cNvSpPr>
          <p:nvPr>
            <p:ph type="hdr" idx="2"/>
          </p:nvPr>
        </p:nvSpPr>
        <p:spPr/>
        <p:txBody>
          <a:bodyPr/>
          <a:lstStyle/>
          <a:p>
            <a:r>
              <a:rPr lang="nl-NL"/>
              <a:t>4D4F Impact Examples</a:t>
            </a:r>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50"/>
        <p:cNvGrpSpPr/>
        <p:nvPr/>
      </p:nvGrpSpPr>
      <p:grpSpPr>
        <a:xfrm>
          <a:off x="0" y="0"/>
          <a:ext cx="0" cy="0"/>
          <a:chOff x="0" y="0"/>
          <a:chExt cx="0" cy="0"/>
        </a:xfrm>
      </p:grpSpPr>
      <p:sp>
        <p:nvSpPr>
          <p:cNvPr id="651" name="Google Shape;651;g5a7f0ee7a7_0_2:notes"/>
          <p:cNvSpPr>
            <a:spLocks noGrp="1" noRot="1" noChangeAspect="1"/>
          </p:cNvSpPr>
          <p:nvPr>
            <p:ph type="sldImg" idx="2"/>
          </p:nvPr>
        </p:nvSpPr>
        <p:spPr>
          <a:xfrm>
            <a:off x="3517900" y="887413"/>
            <a:ext cx="3198813" cy="2398712"/>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52" name="Google Shape;652;g5a7f0ee7a7_0_2:notes"/>
          <p:cNvSpPr txBox="1">
            <a:spLocks noGrp="1"/>
          </p:cNvSpPr>
          <p:nvPr>
            <p:ph type="body" idx="1"/>
          </p:nvPr>
        </p:nvSpPr>
        <p:spPr>
          <a:xfrm>
            <a:off x="1023462" y="3418830"/>
            <a:ext cx="8187690" cy="2797342"/>
          </a:xfrm>
          <a:prstGeom prst="rect">
            <a:avLst/>
          </a:prstGeom>
        </p:spPr>
        <p:txBody>
          <a:bodyPr spcFirstLastPara="1" wrap="square" lIns="99059" tIns="49516" rIns="99059" bIns="49516" anchor="t" anchorCtr="0">
            <a:noAutofit/>
          </a:bodyPr>
          <a:lstStyle/>
          <a:p>
            <a:pPr marL="0" indent="0"/>
            <a:endParaRPr/>
          </a:p>
        </p:txBody>
      </p:sp>
      <p:sp>
        <p:nvSpPr>
          <p:cNvPr id="653" name="Google Shape;653;g5a7f0ee7a7_0_2:notes"/>
          <p:cNvSpPr txBox="1">
            <a:spLocks noGrp="1"/>
          </p:cNvSpPr>
          <p:nvPr>
            <p:ph type="sldNum" idx="12"/>
          </p:nvPr>
        </p:nvSpPr>
        <p:spPr>
          <a:xfrm>
            <a:off x="5797246" y="6747627"/>
            <a:ext cx="4434999" cy="356369"/>
          </a:xfrm>
          <a:prstGeom prst="rect">
            <a:avLst/>
          </a:prstGeom>
        </p:spPr>
        <p:txBody>
          <a:bodyPr spcFirstLastPara="1" wrap="square" lIns="99059" tIns="49516" rIns="99059" bIns="49516" anchor="b" anchorCtr="0">
            <a:noAutofit/>
          </a:bodyPr>
          <a:lstStyle/>
          <a:p>
            <a:pPr algn="r"/>
            <a:fld id="{00000000-1234-1234-1234-123412341234}" type="slidenum">
              <a:rPr lang="nl-NL"/>
              <a:pPr algn="r"/>
              <a:t>51</a:t>
            </a:fld>
            <a:endParaRPr/>
          </a:p>
        </p:txBody>
      </p:sp>
      <p:sp>
        <p:nvSpPr>
          <p:cNvPr id="3" name="Tijdelijke aanduiding voor koptekst 2">
            <a:extLst>
              <a:ext uri="{FF2B5EF4-FFF2-40B4-BE49-F238E27FC236}">
                <a16:creationId xmlns:a16="http://schemas.microsoft.com/office/drawing/2014/main" id="{4F38257E-C68E-46D5-ADD2-D6C587DA417B}"/>
              </a:ext>
            </a:extLst>
          </p:cNvPr>
          <p:cNvSpPr>
            <a:spLocks noGrp="1"/>
          </p:cNvSpPr>
          <p:nvPr>
            <p:ph type="hdr" idx="2"/>
          </p:nvPr>
        </p:nvSpPr>
        <p:spPr/>
        <p:txBody>
          <a:bodyPr/>
          <a:lstStyle/>
          <a:p>
            <a:r>
              <a:rPr lang="nl-NL"/>
              <a:t>4D4F Impact Examples</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3"/>
        <p:cNvGrpSpPr/>
        <p:nvPr/>
      </p:nvGrpSpPr>
      <p:grpSpPr>
        <a:xfrm>
          <a:off x="0" y="0"/>
          <a:ext cx="0" cy="0"/>
          <a:chOff x="0" y="0"/>
          <a:chExt cx="0" cy="0"/>
        </a:xfrm>
      </p:grpSpPr>
      <p:sp>
        <p:nvSpPr>
          <p:cNvPr id="164" name="Google Shape;164;p4:notes"/>
          <p:cNvSpPr txBox="1">
            <a:spLocks noGrp="1"/>
          </p:cNvSpPr>
          <p:nvPr>
            <p:ph type="body" idx="1"/>
          </p:nvPr>
        </p:nvSpPr>
        <p:spPr>
          <a:xfrm>
            <a:off x="1023462" y="3418830"/>
            <a:ext cx="8187690" cy="2797225"/>
          </a:xfrm>
          <a:prstGeom prst="rect">
            <a:avLst/>
          </a:prstGeom>
        </p:spPr>
        <p:txBody>
          <a:bodyPr spcFirstLastPara="1" wrap="square" lIns="99059" tIns="49516" rIns="99059" bIns="49516" anchor="t" anchorCtr="0">
            <a:noAutofit/>
          </a:bodyPr>
          <a:lstStyle/>
          <a:p>
            <a:pPr marL="0" indent="0"/>
            <a:endParaRPr/>
          </a:p>
        </p:txBody>
      </p:sp>
      <p:sp>
        <p:nvSpPr>
          <p:cNvPr id="165" name="Google Shape;165;p4:notes"/>
          <p:cNvSpPr>
            <a:spLocks noGrp="1" noRot="1" noChangeAspect="1"/>
          </p:cNvSpPr>
          <p:nvPr>
            <p:ph type="sldImg" idx="2"/>
          </p:nvPr>
        </p:nvSpPr>
        <p:spPr>
          <a:xfrm>
            <a:off x="3517900" y="887413"/>
            <a:ext cx="3198813" cy="2398712"/>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 name="Tijdelijke aanduiding voor koptekst 2">
            <a:extLst>
              <a:ext uri="{FF2B5EF4-FFF2-40B4-BE49-F238E27FC236}">
                <a16:creationId xmlns:a16="http://schemas.microsoft.com/office/drawing/2014/main" id="{08ECFC87-5A0D-4FF1-AEE0-D6C12953B5E9}"/>
              </a:ext>
            </a:extLst>
          </p:cNvPr>
          <p:cNvSpPr>
            <a:spLocks noGrp="1"/>
          </p:cNvSpPr>
          <p:nvPr>
            <p:ph type="hdr" idx="2"/>
          </p:nvPr>
        </p:nvSpPr>
        <p:spPr/>
        <p:txBody>
          <a:bodyPr/>
          <a:lstStyle/>
          <a:p>
            <a:r>
              <a:rPr lang="nl-NL"/>
              <a:t>4D4F Impact Examples</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5"/>
        <p:cNvGrpSpPr/>
        <p:nvPr/>
      </p:nvGrpSpPr>
      <p:grpSpPr>
        <a:xfrm>
          <a:off x="0" y="0"/>
          <a:ext cx="0" cy="0"/>
          <a:chOff x="0" y="0"/>
          <a:chExt cx="0" cy="0"/>
        </a:xfrm>
      </p:grpSpPr>
      <p:sp>
        <p:nvSpPr>
          <p:cNvPr id="246" name="Google Shape;246;p12:notes"/>
          <p:cNvSpPr txBox="1">
            <a:spLocks noGrp="1"/>
          </p:cNvSpPr>
          <p:nvPr>
            <p:ph type="body" idx="1"/>
          </p:nvPr>
        </p:nvSpPr>
        <p:spPr>
          <a:xfrm>
            <a:off x="1023462" y="3418830"/>
            <a:ext cx="8187690" cy="2797225"/>
          </a:xfrm>
          <a:prstGeom prst="rect">
            <a:avLst/>
          </a:prstGeom>
        </p:spPr>
        <p:txBody>
          <a:bodyPr spcFirstLastPara="1" wrap="square" lIns="99059" tIns="49516" rIns="99059" bIns="49516" anchor="t" anchorCtr="0">
            <a:noAutofit/>
          </a:bodyPr>
          <a:lstStyle/>
          <a:p>
            <a:pPr marL="0" indent="0"/>
            <a:endParaRPr/>
          </a:p>
        </p:txBody>
      </p:sp>
      <p:sp>
        <p:nvSpPr>
          <p:cNvPr id="247" name="Google Shape;247;p12:notes"/>
          <p:cNvSpPr>
            <a:spLocks noGrp="1" noRot="1" noChangeAspect="1"/>
          </p:cNvSpPr>
          <p:nvPr>
            <p:ph type="sldImg" idx="2"/>
          </p:nvPr>
        </p:nvSpPr>
        <p:spPr>
          <a:xfrm>
            <a:off x="3517900" y="887413"/>
            <a:ext cx="3198813" cy="2398712"/>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 name="Tijdelijke aanduiding voor koptekst 2">
            <a:extLst>
              <a:ext uri="{FF2B5EF4-FFF2-40B4-BE49-F238E27FC236}">
                <a16:creationId xmlns:a16="http://schemas.microsoft.com/office/drawing/2014/main" id="{BEFD0FE0-AA00-4566-83D2-54C4EFFC1FD7}"/>
              </a:ext>
            </a:extLst>
          </p:cNvPr>
          <p:cNvSpPr>
            <a:spLocks noGrp="1"/>
          </p:cNvSpPr>
          <p:nvPr>
            <p:ph type="hdr" idx="2"/>
          </p:nvPr>
        </p:nvSpPr>
        <p:spPr/>
        <p:txBody>
          <a:bodyPr/>
          <a:lstStyle/>
          <a:p>
            <a:r>
              <a:rPr lang="nl-NL"/>
              <a:t>4D4F Impact Examples</a:t>
            </a:r>
          </a:p>
        </p:txBody>
      </p:sp>
    </p:spTree>
    <p:extLst>
      <p:ext uri="{BB962C8B-B14F-4D97-AF65-F5344CB8AC3E}">
        <p14:creationId xmlns:p14="http://schemas.microsoft.com/office/powerpoint/2010/main" val="248021914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4"/>
        <p:cNvGrpSpPr/>
        <p:nvPr/>
      </p:nvGrpSpPr>
      <p:grpSpPr>
        <a:xfrm>
          <a:off x="0" y="0"/>
          <a:ext cx="0" cy="0"/>
          <a:chOff x="0" y="0"/>
          <a:chExt cx="0" cy="0"/>
        </a:xfrm>
      </p:grpSpPr>
      <p:sp>
        <p:nvSpPr>
          <p:cNvPr id="395" name="Google Shape;395;p24:notes"/>
          <p:cNvSpPr txBox="1">
            <a:spLocks noGrp="1"/>
          </p:cNvSpPr>
          <p:nvPr>
            <p:ph type="body" idx="1"/>
          </p:nvPr>
        </p:nvSpPr>
        <p:spPr>
          <a:xfrm>
            <a:off x="1023462" y="3418830"/>
            <a:ext cx="8187690" cy="2797225"/>
          </a:xfrm>
          <a:prstGeom prst="rect">
            <a:avLst/>
          </a:prstGeom>
        </p:spPr>
        <p:txBody>
          <a:bodyPr spcFirstLastPara="1" wrap="square" lIns="99059" tIns="49516" rIns="99059" bIns="49516" anchor="t" anchorCtr="0">
            <a:noAutofit/>
          </a:bodyPr>
          <a:lstStyle/>
          <a:p>
            <a:pPr marL="0" indent="0"/>
            <a:endParaRPr/>
          </a:p>
        </p:txBody>
      </p:sp>
      <p:sp>
        <p:nvSpPr>
          <p:cNvPr id="396" name="Google Shape;396;p24:notes"/>
          <p:cNvSpPr>
            <a:spLocks noGrp="1" noRot="1" noChangeAspect="1"/>
          </p:cNvSpPr>
          <p:nvPr>
            <p:ph type="sldImg" idx="2"/>
          </p:nvPr>
        </p:nvSpPr>
        <p:spPr>
          <a:xfrm>
            <a:off x="3517900" y="887413"/>
            <a:ext cx="3198813" cy="2398712"/>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 name="Tijdelijke aanduiding voor koptekst 2">
            <a:extLst>
              <a:ext uri="{FF2B5EF4-FFF2-40B4-BE49-F238E27FC236}">
                <a16:creationId xmlns:a16="http://schemas.microsoft.com/office/drawing/2014/main" id="{FF887E1A-3AB7-455E-A433-8E08FDF72369}"/>
              </a:ext>
            </a:extLst>
          </p:cNvPr>
          <p:cNvSpPr>
            <a:spLocks noGrp="1"/>
          </p:cNvSpPr>
          <p:nvPr>
            <p:ph type="hdr" idx="2"/>
          </p:nvPr>
        </p:nvSpPr>
        <p:spPr/>
        <p:txBody>
          <a:bodyPr/>
          <a:lstStyle/>
          <a:p>
            <a:r>
              <a:rPr lang="nl-NL"/>
              <a:t>4D4F Impact Examples</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2"/>
        <p:cNvGrpSpPr/>
        <p:nvPr/>
      </p:nvGrpSpPr>
      <p:grpSpPr>
        <a:xfrm>
          <a:off x="0" y="0"/>
          <a:ext cx="0" cy="0"/>
          <a:chOff x="0" y="0"/>
          <a:chExt cx="0" cy="0"/>
        </a:xfrm>
      </p:grpSpPr>
      <p:sp>
        <p:nvSpPr>
          <p:cNvPr id="403" name="Google Shape;403;p25:notes"/>
          <p:cNvSpPr txBox="1">
            <a:spLocks noGrp="1"/>
          </p:cNvSpPr>
          <p:nvPr>
            <p:ph type="body" idx="1"/>
          </p:nvPr>
        </p:nvSpPr>
        <p:spPr>
          <a:xfrm>
            <a:off x="1023462" y="3418830"/>
            <a:ext cx="8187690" cy="2797225"/>
          </a:xfrm>
          <a:prstGeom prst="rect">
            <a:avLst/>
          </a:prstGeom>
        </p:spPr>
        <p:txBody>
          <a:bodyPr spcFirstLastPara="1" wrap="square" lIns="99059" tIns="49516" rIns="99059" bIns="49516" anchor="t" anchorCtr="0">
            <a:noAutofit/>
          </a:bodyPr>
          <a:lstStyle/>
          <a:p>
            <a:pPr marL="0" indent="0"/>
            <a:endParaRPr/>
          </a:p>
        </p:txBody>
      </p:sp>
      <p:sp>
        <p:nvSpPr>
          <p:cNvPr id="404" name="Google Shape;404;p25:notes"/>
          <p:cNvSpPr>
            <a:spLocks noGrp="1" noRot="1" noChangeAspect="1"/>
          </p:cNvSpPr>
          <p:nvPr>
            <p:ph type="sldImg" idx="2"/>
          </p:nvPr>
        </p:nvSpPr>
        <p:spPr>
          <a:xfrm>
            <a:off x="3517900" y="887413"/>
            <a:ext cx="3198813" cy="2398712"/>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 name="Tijdelijke aanduiding voor koptekst 2">
            <a:extLst>
              <a:ext uri="{FF2B5EF4-FFF2-40B4-BE49-F238E27FC236}">
                <a16:creationId xmlns:a16="http://schemas.microsoft.com/office/drawing/2014/main" id="{940EDD75-5A9F-41F0-BBC2-478CB7719A1E}"/>
              </a:ext>
            </a:extLst>
          </p:cNvPr>
          <p:cNvSpPr>
            <a:spLocks noGrp="1"/>
          </p:cNvSpPr>
          <p:nvPr>
            <p:ph type="hdr" idx="2"/>
          </p:nvPr>
        </p:nvSpPr>
        <p:spPr/>
        <p:txBody>
          <a:bodyPr/>
          <a:lstStyle/>
          <a:p>
            <a:r>
              <a:rPr lang="nl-NL"/>
              <a:t>4D4F Impact Examples</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3"/>
        <p:cNvGrpSpPr/>
        <p:nvPr/>
      </p:nvGrpSpPr>
      <p:grpSpPr>
        <a:xfrm>
          <a:off x="0" y="0"/>
          <a:ext cx="0" cy="0"/>
          <a:chOff x="0" y="0"/>
          <a:chExt cx="0" cy="0"/>
        </a:xfrm>
      </p:grpSpPr>
      <p:sp>
        <p:nvSpPr>
          <p:cNvPr id="264" name="Google Shape;264;p14:notes"/>
          <p:cNvSpPr txBox="1">
            <a:spLocks noGrp="1"/>
          </p:cNvSpPr>
          <p:nvPr>
            <p:ph type="body" idx="1"/>
          </p:nvPr>
        </p:nvSpPr>
        <p:spPr>
          <a:xfrm>
            <a:off x="1023462" y="3418830"/>
            <a:ext cx="8187690" cy="2797225"/>
          </a:xfrm>
          <a:prstGeom prst="rect">
            <a:avLst/>
          </a:prstGeom>
        </p:spPr>
        <p:txBody>
          <a:bodyPr spcFirstLastPara="1" wrap="square" lIns="99059" tIns="49516" rIns="99059" bIns="49516" anchor="t" anchorCtr="0">
            <a:noAutofit/>
          </a:bodyPr>
          <a:lstStyle/>
          <a:p>
            <a:pPr marL="0" indent="0"/>
            <a:endParaRPr/>
          </a:p>
        </p:txBody>
      </p:sp>
      <p:sp>
        <p:nvSpPr>
          <p:cNvPr id="265" name="Google Shape;265;p14:notes"/>
          <p:cNvSpPr>
            <a:spLocks noGrp="1" noRot="1" noChangeAspect="1"/>
          </p:cNvSpPr>
          <p:nvPr>
            <p:ph type="sldImg" idx="2"/>
          </p:nvPr>
        </p:nvSpPr>
        <p:spPr>
          <a:xfrm>
            <a:off x="3517900" y="887413"/>
            <a:ext cx="3198813" cy="2398712"/>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 name="Tijdelijke aanduiding voor koptekst 2">
            <a:extLst>
              <a:ext uri="{FF2B5EF4-FFF2-40B4-BE49-F238E27FC236}">
                <a16:creationId xmlns:a16="http://schemas.microsoft.com/office/drawing/2014/main" id="{A560D131-9CB3-4E82-8AD7-A62D1AEACAD9}"/>
              </a:ext>
            </a:extLst>
          </p:cNvPr>
          <p:cNvSpPr>
            <a:spLocks noGrp="1"/>
          </p:cNvSpPr>
          <p:nvPr>
            <p:ph type="hdr" idx="2"/>
          </p:nvPr>
        </p:nvSpPr>
        <p:spPr/>
        <p:txBody>
          <a:bodyPr/>
          <a:lstStyle/>
          <a:p>
            <a:r>
              <a:rPr lang="nl-NL"/>
              <a:t>4D4F Impact Examples</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ítulo y objetos" type="obj">
  <p:cSld name="OBJECT">
    <p:spTree>
      <p:nvGrpSpPr>
        <p:cNvPr id="1" name="Shape 28"/>
        <p:cNvGrpSpPr/>
        <p:nvPr/>
      </p:nvGrpSpPr>
      <p:grpSpPr>
        <a:xfrm>
          <a:off x="0" y="0"/>
          <a:ext cx="0" cy="0"/>
          <a:chOff x="0" y="0"/>
          <a:chExt cx="0" cy="0"/>
        </a:xfrm>
      </p:grpSpPr>
      <p:sp>
        <p:nvSpPr>
          <p:cNvPr id="29" name="Google Shape;29;p48"/>
          <p:cNvSpPr txBox="1">
            <a:spLocks noGrp="1"/>
          </p:cNvSpPr>
          <p:nvPr>
            <p:ph type="title"/>
          </p:nvPr>
        </p:nvSpPr>
        <p:spPr>
          <a:xfrm>
            <a:off x="120650" y="847725"/>
            <a:ext cx="8902700" cy="842963"/>
          </a:xfrm>
          <a:prstGeom prst="rect">
            <a:avLst/>
          </a:prstGeom>
          <a:noFill/>
          <a:ln>
            <a:noFill/>
          </a:ln>
        </p:spPr>
        <p:txBody>
          <a:bodyPr spcFirstLastPara="1" wrap="square" lIns="91425" tIns="45700" rIns="91425" bIns="45700" anchor="ctr" anchorCtr="0"/>
          <a:lstStyle>
            <a:lvl1pPr lvl="0" algn="l">
              <a:lnSpc>
                <a:spcPct val="90000"/>
              </a:lnSpc>
              <a:spcBef>
                <a:spcPts val="0"/>
              </a:spcBef>
              <a:spcAft>
                <a:spcPts val="0"/>
              </a:spcAft>
              <a:buSzPts val="1400"/>
              <a:buNone/>
              <a:defRPr/>
            </a:lvl1pPr>
            <a:lvl2pPr lvl="1" algn="l">
              <a:lnSpc>
                <a:spcPct val="90000"/>
              </a:lnSpc>
              <a:spcBef>
                <a:spcPts val="0"/>
              </a:spcBef>
              <a:spcAft>
                <a:spcPts val="0"/>
              </a:spcAft>
              <a:buSzPts val="1400"/>
              <a:buNone/>
              <a:defRPr/>
            </a:lvl2pPr>
            <a:lvl3pPr lvl="2" algn="l">
              <a:lnSpc>
                <a:spcPct val="90000"/>
              </a:lnSpc>
              <a:spcBef>
                <a:spcPts val="0"/>
              </a:spcBef>
              <a:spcAft>
                <a:spcPts val="0"/>
              </a:spcAft>
              <a:buSzPts val="1400"/>
              <a:buNone/>
              <a:defRPr/>
            </a:lvl3pPr>
            <a:lvl4pPr lvl="3" algn="l">
              <a:lnSpc>
                <a:spcPct val="90000"/>
              </a:lnSpc>
              <a:spcBef>
                <a:spcPts val="0"/>
              </a:spcBef>
              <a:spcAft>
                <a:spcPts val="0"/>
              </a:spcAft>
              <a:buSzPts val="1400"/>
              <a:buNone/>
              <a:defRPr/>
            </a:lvl4pPr>
            <a:lvl5pPr lvl="4" algn="l">
              <a:lnSpc>
                <a:spcPct val="90000"/>
              </a:lnSpc>
              <a:spcBef>
                <a:spcPts val="0"/>
              </a:spcBef>
              <a:spcAft>
                <a:spcPts val="0"/>
              </a:spcAft>
              <a:buSzPts val="1400"/>
              <a:buNone/>
              <a:defRPr/>
            </a:lvl5pPr>
            <a:lvl6pPr lvl="5" algn="l">
              <a:lnSpc>
                <a:spcPct val="90000"/>
              </a:lnSpc>
              <a:spcBef>
                <a:spcPts val="0"/>
              </a:spcBef>
              <a:spcAft>
                <a:spcPts val="0"/>
              </a:spcAft>
              <a:buSzPts val="1400"/>
              <a:buNone/>
              <a:defRPr/>
            </a:lvl6pPr>
            <a:lvl7pPr lvl="6" algn="l">
              <a:lnSpc>
                <a:spcPct val="90000"/>
              </a:lnSpc>
              <a:spcBef>
                <a:spcPts val="0"/>
              </a:spcBef>
              <a:spcAft>
                <a:spcPts val="0"/>
              </a:spcAft>
              <a:buSzPts val="1400"/>
              <a:buNone/>
              <a:defRPr/>
            </a:lvl7pPr>
            <a:lvl8pPr lvl="7" algn="l">
              <a:lnSpc>
                <a:spcPct val="90000"/>
              </a:lnSpc>
              <a:spcBef>
                <a:spcPts val="0"/>
              </a:spcBef>
              <a:spcAft>
                <a:spcPts val="0"/>
              </a:spcAft>
              <a:buSzPts val="1400"/>
              <a:buNone/>
              <a:defRPr/>
            </a:lvl8pPr>
            <a:lvl9pPr lvl="8" algn="l">
              <a:lnSpc>
                <a:spcPct val="90000"/>
              </a:lnSpc>
              <a:spcBef>
                <a:spcPts val="0"/>
              </a:spcBef>
              <a:spcAft>
                <a:spcPts val="0"/>
              </a:spcAft>
              <a:buSzPts val="1400"/>
              <a:buNone/>
              <a:defRPr/>
            </a:lvl9pPr>
          </a:lstStyle>
          <a:p>
            <a:endParaRPr dirty="0"/>
          </a:p>
        </p:txBody>
      </p:sp>
      <p:sp>
        <p:nvSpPr>
          <p:cNvPr id="30" name="Google Shape;30;p48"/>
          <p:cNvSpPr txBox="1">
            <a:spLocks noGrp="1"/>
          </p:cNvSpPr>
          <p:nvPr>
            <p:ph type="body" idx="1"/>
          </p:nvPr>
        </p:nvSpPr>
        <p:spPr>
          <a:xfrm>
            <a:off x="120650" y="1825625"/>
            <a:ext cx="8902700" cy="4351338"/>
          </a:xfrm>
          <a:prstGeom prst="rect">
            <a:avLst/>
          </a:prstGeom>
          <a:noFill/>
          <a:ln>
            <a:noFill/>
          </a:ln>
        </p:spPr>
        <p:txBody>
          <a:bodyPr spcFirstLastPara="1" wrap="square" lIns="91425" tIns="45700" rIns="91425" bIns="45700" anchor="t" anchorCtr="0"/>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1" name="Google Shape;31;p48"/>
          <p:cNvSpPr txBox="1">
            <a:spLocks noGrp="1"/>
          </p:cNvSpPr>
          <p:nvPr>
            <p:ph type="ftr" idx="11"/>
          </p:nvPr>
        </p:nvSpPr>
        <p:spPr>
          <a:xfrm>
            <a:off x="3513138" y="6356350"/>
            <a:ext cx="3086100" cy="365125"/>
          </a:xfrm>
          <a:prstGeom prst="rect">
            <a:avLst/>
          </a:prstGeom>
          <a:noFill/>
          <a:ln>
            <a:noFill/>
          </a:ln>
        </p:spPr>
        <p:txBody>
          <a:bodyPr spcFirstLastPara="1" wrap="square" lIns="91425" tIns="45700" rIns="91425" bIns="45700" anchor="ctr" anchorCtr="0"/>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2" name="Google Shape;32;p48"/>
          <p:cNvSpPr txBox="1">
            <a:spLocks noGrp="1"/>
          </p:cNvSpPr>
          <p:nvPr>
            <p:ph type="sldNum" idx="12"/>
          </p:nvPr>
        </p:nvSpPr>
        <p:spPr>
          <a:xfrm>
            <a:off x="6942138" y="6356350"/>
            <a:ext cx="20574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sz="1200" b="0" i="0" u="none" strike="noStrike" cap="none">
                <a:solidFill>
                  <a:srgbClr val="898989"/>
                </a:solidFill>
                <a:latin typeface="Calibri"/>
                <a:ea typeface="Calibri"/>
                <a:cs typeface="Calibri"/>
                <a:sym typeface="Calibri"/>
              </a:defRPr>
            </a:lvl1pPr>
            <a:lvl2pPr marL="0" lvl="1" indent="0" algn="r">
              <a:spcBef>
                <a:spcPts val="0"/>
              </a:spcBef>
              <a:buNone/>
              <a:defRPr sz="1200" b="0" i="0" u="none" strike="noStrike" cap="none">
                <a:solidFill>
                  <a:srgbClr val="898989"/>
                </a:solidFill>
                <a:latin typeface="Calibri"/>
                <a:ea typeface="Calibri"/>
                <a:cs typeface="Calibri"/>
                <a:sym typeface="Calibri"/>
              </a:defRPr>
            </a:lvl2pPr>
            <a:lvl3pPr marL="0" lvl="2" indent="0" algn="r">
              <a:spcBef>
                <a:spcPts val="0"/>
              </a:spcBef>
              <a:buNone/>
              <a:defRPr sz="1200" b="0" i="0" u="none" strike="noStrike" cap="none">
                <a:solidFill>
                  <a:srgbClr val="898989"/>
                </a:solidFill>
                <a:latin typeface="Calibri"/>
                <a:ea typeface="Calibri"/>
                <a:cs typeface="Calibri"/>
                <a:sym typeface="Calibri"/>
              </a:defRPr>
            </a:lvl3pPr>
            <a:lvl4pPr marL="0" lvl="3" indent="0" algn="r">
              <a:spcBef>
                <a:spcPts val="0"/>
              </a:spcBef>
              <a:buNone/>
              <a:defRPr sz="1200" b="0" i="0" u="none" strike="noStrike" cap="none">
                <a:solidFill>
                  <a:srgbClr val="898989"/>
                </a:solidFill>
                <a:latin typeface="Calibri"/>
                <a:ea typeface="Calibri"/>
                <a:cs typeface="Calibri"/>
                <a:sym typeface="Calibri"/>
              </a:defRPr>
            </a:lvl4pPr>
            <a:lvl5pPr marL="0" lvl="4" indent="0" algn="r">
              <a:spcBef>
                <a:spcPts val="0"/>
              </a:spcBef>
              <a:buNone/>
              <a:defRPr sz="1200" b="0" i="0" u="none" strike="noStrike" cap="none">
                <a:solidFill>
                  <a:srgbClr val="898989"/>
                </a:solidFill>
                <a:latin typeface="Calibri"/>
                <a:ea typeface="Calibri"/>
                <a:cs typeface="Calibri"/>
                <a:sym typeface="Calibri"/>
              </a:defRPr>
            </a:lvl5pPr>
            <a:lvl6pPr marL="0" lvl="5" indent="0" algn="r">
              <a:spcBef>
                <a:spcPts val="0"/>
              </a:spcBef>
              <a:buNone/>
              <a:defRPr sz="1200" b="0" i="0" u="none" strike="noStrike" cap="none">
                <a:solidFill>
                  <a:srgbClr val="898989"/>
                </a:solidFill>
                <a:latin typeface="Calibri"/>
                <a:ea typeface="Calibri"/>
                <a:cs typeface="Calibri"/>
                <a:sym typeface="Calibri"/>
              </a:defRPr>
            </a:lvl6pPr>
            <a:lvl7pPr marL="0" lvl="6" indent="0" algn="r">
              <a:spcBef>
                <a:spcPts val="0"/>
              </a:spcBef>
              <a:buNone/>
              <a:defRPr sz="1200" b="0" i="0" u="none" strike="noStrike" cap="none">
                <a:solidFill>
                  <a:srgbClr val="898989"/>
                </a:solidFill>
                <a:latin typeface="Calibri"/>
                <a:ea typeface="Calibri"/>
                <a:cs typeface="Calibri"/>
                <a:sym typeface="Calibri"/>
              </a:defRPr>
            </a:lvl7pPr>
            <a:lvl8pPr marL="0" lvl="7" indent="0" algn="r">
              <a:spcBef>
                <a:spcPts val="0"/>
              </a:spcBef>
              <a:buNone/>
              <a:defRPr sz="1200" b="0" i="0" u="none" strike="noStrike" cap="none">
                <a:solidFill>
                  <a:srgbClr val="898989"/>
                </a:solidFill>
                <a:latin typeface="Calibri"/>
                <a:ea typeface="Calibri"/>
                <a:cs typeface="Calibri"/>
                <a:sym typeface="Calibri"/>
              </a:defRPr>
            </a:lvl8pPr>
            <a:lvl9pPr marL="0" lvl="8" indent="0" algn="r">
              <a:spcBef>
                <a:spcPts val="0"/>
              </a:spcBef>
              <a:buNone/>
              <a:defRPr sz="1200" b="0" i="0" u="none" strike="noStrike" cap="none">
                <a:solidFill>
                  <a:srgbClr val="898989"/>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nl-NL"/>
              <a:t>‹nr.›</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Solo el título" type="titleOnly">
  <p:cSld name="TITLE_ONLY">
    <p:spTree>
      <p:nvGrpSpPr>
        <p:cNvPr id="1" name="Shape 79"/>
        <p:cNvGrpSpPr/>
        <p:nvPr/>
      </p:nvGrpSpPr>
      <p:grpSpPr>
        <a:xfrm>
          <a:off x="0" y="0"/>
          <a:ext cx="0" cy="0"/>
          <a:chOff x="0" y="0"/>
          <a:chExt cx="0" cy="0"/>
        </a:xfrm>
      </p:grpSpPr>
      <p:sp>
        <p:nvSpPr>
          <p:cNvPr id="80" name="Google Shape;80;p57"/>
          <p:cNvSpPr txBox="1">
            <a:spLocks noGrp="1"/>
          </p:cNvSpPr>
          <p:nvPr>
            <p:ph type="title"/>
          </p:nvPr>
        </p:nvSpPr>
        <p:spPr>
          <a:xfrm>
            <a:off x="120650" y="847725"/>
            <a:ext cx="8902700" cy="842963"/>
          </a:xfrm>
          <a:prstGeom prst="rect">
            <a:avLst/>
          </a:prstGeom>
          <a:noFill/>
          <a:ln>
            <a:noFill/>
          </a:ln>
        </p:spPr>
        <p:txBody>
          <a:bodyPr spcFirstLastPara="1" wrap="square" lIns="91425" tIns="45700" rIns="91425" bIns="45700" anchor="ctr" anchorCtr="0"/>
          <a:lstStyle>
            <a:lvl1pPr lvl="0" algn="l">
              <a:lnSpc>
                <a:spcPct val="90000"/>
              </a:lnSpc>
              <a:spcBef>
                <a:spcPts val="0"/>
              </a:spcBef>
              <a:spcAft>
                <a:spcPts val="0"/>
              </a:spcAft>
              <a:buSzPts val="1400"/>
              <a:buNone/>
              <a:defRPr/>
            </a:lvl1pPr>
            <a:lvl2pPr lvl="1" algn="l">
              <a:lnSpc>
                <a:spcPct val="90000"/>
              </a:lnSpc>
              <a:spcBef>
                <a:spcPts val="0"/>
              </a:spcBef>
              <a:spcAft>
                <a:spcPts val="0"/>
              </a:spcAft>
              <a:buSzPts val="1400"/>
              <a:buNone/>
              <a:defRPr/>
            </a:lvl2pPr>
            <a:lvl3pPr lvl="2" algn="l">
              <a:lnSpc>
                <a:spcPct val="90000"/>
              </a:lnSpc>
              <a:spcBef>
                <a:spcPts val="0"/>
              </a:spcBef>
              <a:spcAft>
                <a:spcPts val="0"/>
              </a:spcAft>
              <a:buSzPts val="1400"/>
              <a:buNone/>
              <a:defRPr/>
            </a:lvl3pPr>
            <a:lvl4pPr lvl="3" algn="l">
              <a:lnSpc>
                <a:spcPct val="90000"/>
              </a:lnSpc>
              <a:spcBef>
                <a:spcPts val="0"/>
              </a:spcBef>
              <a:spcAft>
                <a:spcPts val="0"/>
              </a:spcAft>
              <a:buSzPts val="1400"/>
              <a:buNone/>
              <a:defRPr/>
            </a:lvl4pPr>
            <a:lvl5pPr lvl="4" algn="l">
              <a:lnSpc>
                <a:spcPct val="90000"/>
              </a:lnSpc>
              <a:spcBef>
                <a:spcPts val="0"/>
              </a:spcBef>
              <a:spcAft>
                <a:spcPts val="0"/>
              </a:spcAft>
              <a:buSzPts val="1400"/>
              <a:buNone/>
              <a:defRPr/>
            </a:lvl5pPr>
            <a:lvl6pPr lvl="5" algn="l">
              <a:lnSpc>
                <a:spcPct val="90000"/>
              </a:lnSpc>
              <a:spcBef>
                <a:spcPts val="0"/>
              </a:spcBef>
              <a:spcAft>
                <a:spcPts val="0"/>
              </a:spcAft>
              <a:buSzPts val="1400"/>
              <a:buNone/>
              <a:defRPr/>
            </a:lvl6pPr>
            <a:lvl7pPr lvl="6" algn="l">
              <a:lnSpc>
                <a:spcPct val="90000"/>
              </a:lnSpc>
              <a:spcBef>
                <a:spcPts val="0"/>
              </a:spcBef>
              <a:spcAft>
                <a:spcPts val="0"/>
              </a:spcAft>
              <a:buSzPts val="1400"/>
              <a:buNone/>
              <a:defRPr/>
            </a:lvl7pPr>
            <a:lvl8pPr lvl="7" algn="l">
              <a:lnSpc>
                <a:spcPct val="90000"/>
              </a:lnSpc>
              <a:spcBef>
                <a:spcPts val="0"/>
              </a:spcBef>
              <a:spcAft>
                <a:spcPts val="0"/>
              </a:spcAft>
              <a:buSzPts val="1400"/>
              <a:buNone/>
              <a:defRPr/>
            </a:lvl8pPr>
            <a:lvl9pPr lvl="8" algn="l">
              <a:lnSpc>
                <a:spcPct val="90000"/>
              </a:lnSpc>
              <a:spcBef>
                <a:spcPts val="0"/>
              </a:spcBef>
              <a:spcAft>
                <a:spcPts val="0"/>
              </a:spcAft>
              <a:buSzPts val="1400"/>
              <a:buNone/>
              <a:defRPr/>
            </a:lvl9pPr>
          </a:lstStyle>
          <a:p>
            <a:endParaRPr/>
          </a:p>
        </p:txBody>
      </p:sp>
      <p:sp>
        <p:nvSpPr>
          <p:cNvPr id="81" name="Google Shape;81;p57"/>
          <p:cNvSpPr txBox="1">
            <a:spLocks noGrp="1"/>
          </p:cNvSpPr>
          <p:nvPr>
            <p:ph type="ftr" idx="11"/>
          </p:nvPr>
        </p:nvSpPr>
        <p:spPr>
          <a:xfrm>
            <a:off x="3513138" y="6356350"/>
            <a:ext cx="3086100" cy="365125"/>
          </a:xfrm>
          <a:prstGeom prst="rect">
            <a:avLst/>
          </a:prstGeom>
          <a:noFill/>
          <a:ln>
            <a:noFill/>
          </a:ln>
        </p:spPr>
        <p:txBody>
          <a:bodyPr spcFirstLastPara="1" wrap="square" lIns="91425" tIns="45700" rIns="91425" bIns="45700" anchor="ctr" anchorCtr="0"/>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2" name="Google Shape;82;p57"/>
          <p:cNvSpPr txBox="1">
            <a:spLocks noGrp="1"/>
          </p:cNvSpPr>
          <p:nvPr>
            <p:ph type="sldNum" idx="12"/>
          </p:nvPr>
        </p:nvSpPr>
        <p:spPr>
          <a:xfrm>
            <a:off x="6942138" y="6356350"/>
            <a:ext cx="20574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sz="1200">
                <a:solidFill>
                  <a:srgbClr val="898989"/>
                </a:solidFill>
                <a:latin typeface="Calibri"/>
                <a:ea typeface="Calibri"/>
                <a:cs typeface="Calibri"/>
                <a:sym typeface="Calibri"/>
              </a:defRPr>
            </a:lvl1pPr>
            <a:lvl2pPr marL="0" lvl="1" indent="0" algn="r">
              <a:spcBef>
                <a:spcPts val="0"/>
              </a:spcBef>
              <a:buNone/>
              <a:defRPr sz="1200">
                <a:solidFill>
                  <a:srgbClr val="898989"/>
                </a:solidFill>
                <a:latin typeface="Calibri"/>
                <a:ea typeface="Calibri"/>
                <a:cs typeface="Calibri"/>
                <a:sym typeface="Calibri"/>
              </a:defRPr>
            </a:lvl2pPr>
            <a:lvl3pPr marL="0" lvl="2" indent="0" algn="r">
              <a:spcBef>
                <a:spcPts val="0"/>
              </a:spcBef>
              <a:buNone/>
              <a:defRPr sz="1200">
                <a:solidFill>
                  <a:srgbClr val="898989"/>
                </a:solidFill>
                <a:latin typeface="Calibri"/>
                <a:ea typeface="Calibri"/>
                <a:cs typeface="Calibri"/>
                <a:sym typeface="Calibri"/>
              </a:defRPr>
            </a:lvl3pPr>
            <a:lvl4pPr marL="0" lvl="3" indent="0" algn="r">
              <a:spcBef>
                <a:spcPts val="0"/>
              </a:spcBef>
              <a:buNone/>
              <a:defRPr sz="1200">
                <a:solidFill>
                  <a:srgbClr val="898989"/>
                </a:solidFill>
                <a:latin typeface="Calibri"/>
                <a:ea typeface="Calibri"/>
                <a:cs typeface="Calibri"/>
                <a:sym typeface="Calibri"/>
              </a:defRPr>
            </a:lvl4pPr>
            <a:lvl5pPr marL="0" lvl="4" indent="0" algn="r">
              <a:spcBef>
                <a:spcPts val="0"/>
              </a:spcBef>
              <a:buNone/>
              <a:defRPr sz="1200">
                <a:solidFill>
                  <a:srgbClr val="898989"/>
                </a:solidFill>
                <a:latin typeface="Calibri"/>
                <a:ea typeface="Calibri"/>
                <a:cs typeface="Calibri"/>
                <a:sym typeface="Calibri"/>
              </a:defRPr>
            </a:lvl5pPr>
            <a:lvl6pPr marL="0" lvl="5" indent="0" algn="r">
              <a:spcBef>
                <a:spcPts val="0"/>
              </a:spcBef>
              <a:buNone/>
              <a:defRPr sz="1200">
                <a:solidFill>
                  <a:srgbClr val="898989"/>
                </a:solidFill>
                <a:latin typeface="Calibri"/>
                <a:ea typeface="Calibri"/>
                <a:cs typeface="Calibri"/>
                <a:sym typeface="Calibri"/>
              </a:defRPr>
            </a:lvl6pPr>
            <a:lvl7pPr marL="0" lvl="6" indent="0" algn="r">
              <a:spcBef>
                <a:spcPts val="0"/>
              </a:spcBef>
              <a:buNone/>
              <a:defRPr sz="1200">
                <a:solidFill>
                  <a:srgbClr val="898989"/>
                </a:solidFill>
                <a:latin typeface="Calibri"/>
                <a:ea typeface="Calibri"/>
                <a:cs typeface="Calibri"/>
                <a:sym typeface="Calibri"/>
              </a:defRPr>
            </a:lvl7pPr>
            <a:lvl8pPr marL="0" lvl="7" indent="0" algn="r">
              <a:spcBef>
                <a:spcPts val="0"/>
              </a:spcBef>
              <a:buNone/>
              <a:defRPr sz="1200">
                <a:solidFill>
                  <a:srgbClr val="898989"/>
                </a:solidFill>
                <a:latin typeface="Calibri"/>
                <a:ea typeface="Calibri"/>
                <a:cs typeface="Calibri"/>
                <a:sym typeface="Calibri"/>
              </a:defRPr>
            </a:lvl8pPr>
            <a:lvl9pPr marL="0" lvl="8" indent="0" algn="r">
              <a:spcBef>
                <a:spcPts val="0"/>
              </a:spcBef>
              <a:buNone/>
              <a:defRPr sz="1200">
                <a:solidFill>
                  <a:srgbClr val="898989"/>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nl-NL"/>
              <a:t>‹nr.›</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Imagen con título" type="picTx">
  <p:cSld name="PICTURE_WITH_CAPTION_TEXT">
    <p:spTree>
      <p:nvGrpSpPr>
        <p:cNvPr id="1" name="Shape 83"/>
        <p:cNvGrpSpPr/>
        <p:nvPr/>
      </p:nvGrpSpPr>
      <p:grpSpPr>
        <a:xfrm>
          <a:off x="0" y="0"/>
          <a:ext cx="0" cy="0"/>
          <a:chOff x="0" y="0"/>
          <a:chExt cx="0" cy="0"/>
        </a:xfrm>
      </p:grpSpPr>
      <p:sp>
        <p:nvSpPr>
          <p:cNvPr id="84" name="Google Shape;84;p58"/>
          <p:cNvSpPr txBox="1">
            <a:spLocks noGrp="1"/>
          </p:cNvSpPr>
          <p:nvPr>
            <p:ph type="title"/>
          </p:nvPr>
        </p:nvSpPr>
        <p:spPr>
          <a:xfrm>
            <a:off x="629841" y="987426"/>
            <a:ext cx="2949178" cy="1069974"/>
          </a:xfrm>
          <a:prstGeom prst="rect">
            <a:avLst/>
          </a:prstGeom>
          <a:noFill/>
          <a:ln>
            <a:noFill/>
          </a:ln>
        </p:spPr>
        <p:txBody>
          <a:bodyPr spcFirstLastPara="1" wrap="square" lIns="91425" tIns="45700" rIns="91425" bIns="45700" anchor="b" anchorCtr="0"/>
          <a:lstStyle>
            <a:lvl1pPr lvl="0" algn="l">
              <a:lnSpc>
                <a:spcPct val="90000"/>
              </a:lnSpc>
              <a:spcBef>
                <a:spcPts val="0"/>
              </a:spcBef>
              <a:spcAft>
                <a:spcPts val="0"/>
              </a:spcAft>
              <a:buSzPts val="1400"/>
              <a:buNone/>
              <a:defRPr sz="3200"/>
            </a:lvl1pPr>
            <a:lvl2pPr lvl="1" algn="l">
              <a:lnSpc>
                <a:spcPct val="90000"/>
              </a:lnSpc>
              <a:spcBef>
                <a:spcPts val="0"/>
              </a:spcBef>
              <a:spcAft>
                <a:spcPts val="0"/>
              </a:spcAft>
              <a:buSzPts val="1400"/>
              <a:buNone/>
              <a:defRPr/>
            </a:lvl2pPr>
            <a:lvl3pPr lvl="2" algn="l">
              <a:lnSpc>
                <a:spcPct val="90000"/>
              </a:lnSpc>
              <a:spcBef>
                <a:spcPts val="0"/>
              </a:spcBef>
              <a:spcAft>
                <a:spcPts val="0"/>
              </a:spcAft>
              <a:buSzPts val="1400"/>
              <a:buNone/>
              <a:defRPr/>
            </a:lvl3pPr>
            <a:lvl4pPr lvl="3" algn="l">
              <a:lnSpc>
                <a:spcPct val="90000"/>
              </a:lnSpc>
              <a:spcBef>
                <a:spcPts val="0"/>
              </a:spcBef>
              <a:spcAft>
                <a:spcPts val="0"/>
              </a:spcAft>
              <a:buSzPts val="1400"/>
              <a:buNone/>
              <a:defRPr/>
            </a:lvl4pPr>
            <a:lvl5pPr lvl="4" algn="l">
              <a:lnSpc>
                <a:spcPct val="90000"/>
              </a:lnSpc>
              <a:spcBef>
                <a:spcPts val="0"/>
              </a:spcBef>
              <a:spcAft>
                <a:spcPts val="0"/>
              </a:spcAft>
              <a:buSzPts val="1400"/>
              <a:buNone/>
              <a:defRPr/>
            </a:lvl5pPr>
            <a:lvl6pPr lvl="5" algn="l">
              <a:lnSpc>
                <a:spcPct val="90000"/>
              </a:lnSpc>
              <a:spcBef>
                <a:spcPts val="0"/>
              </a:spcBef>
              <a:spcAft>
                <a:spcPts val="0"/>
              </a:spcAft>
              <a:buSzPts val="1400"/>
              <a:buNone/>
              <a:defRPr/>
            </a:lvl6pPr>
            <a:lvl7pPr lvl="6" algn="l">
              <a:lnSpc>
                <a:spcPct val="90000"/>
              </a:lnSpc>
              <a:spcBef>
                <a:spcPts val="0"/>
              </a:spcBef>
              <a:spcAft>
                <a:spcPts val="0"/>
              </a:spcAft>
              <a:buSzPts val="1400"/>
              <a:buNone/>
              <a:defRPr/>
            </a:lvl7pPr>
            <a:lvl8pPr lvl="7" algn="l">
              <a:lnSpc>
                <a:spcPct val="90000"/>
              </a:lnSpc>
              <a:spcBef>
                <a:spcPts val="0"/>
              </a:spcBef>
              <a:spcAft>
                <a:spcPts val="0"/>
              </a:spcAft>
              <a:buSzPts val="1400"/>
              <a:buNone/>
              <a:defRPr/>
            </a:lvl8pPr>
            <a:lvl9pPr lvl="8" algn="l">
              <a:lnSpc>
                <a:spcPct val="90000"/>
              </a:lnSpc>
              <a:spcBef>
                <a:spcPts val="0"/>
              </a:spcBef>
              <a:spcAft>
                <a:spcPts val="0"/>
              </a:spcAft>
              <a:buSzPts val="1400"/>
              <a:buNone/>
              <a:defRPr/>
            </a:lvl9pPr>
          </a:lstStyle>
          <a:p>
            <a:endParaRPr/>
          </a:p>
        </p:txBody>
      </p:sp>
      <p:sp>
        <p:nvSpPr>
          <p:cNvPr id="85" name="Google Shape;85;p58"/>
          <p:cNvSpPr>
            <a:spLocks noGrp="1"/>
          </p:cNvSpPr>
          <p:nvPr>
            <p:ph type="pic" idx="2"/>
          </p:nvPr>
        </p:nvSpPr>
        <p:spPr>
          <a:xfrm>
            <a:off x="3887391" y="987426"/>
            <a:ext cx="4629150" cy="4873625"/>
          </a:xfrm>
          <a:prstGeom prst="rect">
            <a:avLst/>
          </a:prstGeom>
          <a:noFill/>
          <a:ln>
            <a:noFill/>
          </a:ln>
        </p:spPr>
        <p:txBody>
          <a:bodyPr spcFirstLastPara="1" wrap="square" lIns="91425" tIns="45700" rIns="91425" bIns="45700" anchor="t" anchorCtr="0">
            <a:normAutofit/>
          </a:bodyPr>
          <a:lstStyle>
            <a:lvl1pPr marR="0" lvl="0" algn="l" rtl="0">
              <a:lnSpc>
                <a:spcPct val="90000"/>
              </a:lnSpc>
              <a:spcBef>
                <a:spcPts val="1000"/>
              </a:spcBef>
              <a:spcAft>
                <a:spcPts val="0"/>
              </a:spcAft>
              <a:buClr>
                <a:schemeClr val="dk1"/>
              </a:buClr>
              <a:buSzPts val="3200"/>
              <a:buFont typeface="Arial"/>
              <a:buNone/>
              <a:defRPr sz="3200" b="0" i="0" u="none" strike="noStrike" cap="none">
                <a:solidFill>
                  <a:schemeClr val="dk1"/>
                </a:solidFill>
                <a:latin typeface="Arial"/>
                <a:ea typeface="Arial"/>
                <a:cs typeface="Arial"/>
                <a:sym typeface="Arial"/>
              </a:defRPr>
            </a:lvl1pPr>
            <a:lvl2pPr marR="0" lvl="1" algn="l" rtl="0">
              <a:lnSpc>
                <a:spcPct val="90000"/>
              </a:lnSpc>
              <a:spcBef>
                <a:spcPts val="50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90000"/>
              </a:lnSpc>
              <a:spcBef>
                <a:spcPts val="50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3pPr>
            <a:lvl4pPr marR="0" lvl="3"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Arial"/>
                <a:ea typeface="Arial"/>
                <a:cs typeface="Arial"/>
                <a:sym typeface="Arial"/>
              </a:defRPr>
            </a:lvl4pPr>
            <a:lvl5pPr marR="0" lvl="4"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Arial"/>
                <a:ea typeface="Arial"/>
                <a:cs typeface="Arial"/>
                <a:sym typeface="Arial"/>
              </a:defRPr>
            </a:lvl5pPr>
            <a:lvl6pPr marR="0" lvl="5"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6pPr>
            <a:lvl7pPr marR="0" lvl="6"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7pPr>
            <a:lvl8pPr marR="0" lvl="7"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8pPr>
            <a:lvl9pPr marR="0" lvl="8"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9pPr>
          </a:lstStyle>
          <a:p>
            <a:endParaRPr/>
          </a:p>
        </p:txBody>
      </p:sp>
      <p:sp>
        <p:nvSpPr>
          <p:cNvPr id="86" name="Google Shape;86;p58"/>
          <p:cNvSpPr txBox="1">
            <a:spLocks noGrp="1"/>
          </p:cNvSpPr>
          <p:nvPr>
            <p:ph type="body" idx="1"/>
          </p:nvPr>
        </p:nvSpPr>
        <p:spPr>
          <a:xfrm>
            <a:off x="629841" y="2057400"/>
            <a:ext cx="2949178" cy="3811588"/>
          </a:xfrm>
          <a:prstGeom prst="rect">
            <a:avLst/>
          </a:prstGeom>
          <a:noFill/>
          <a:ln>
            <a:noFill/>
          </a:ln>
        </p:spPr>
        <p:txBody>
          <a:bodyPr spcFirstLastPara="1" wrap="square" lIns="91425" tIns="45700" rIns="91425" bIns="45700" anchor="t" anchorCtr="0"/>
          <a:lstStyle>
            <a:lvl1pPr marL="457200" lvl="0" indent="-228600" algn="l">
              <a:lnSpc>
                <a:spcPct val="90000"/>
              </a:lnSpc>
              <a:spcBef>
                <a:spcPts val="1000"/>
              </a:spcBef>
              <a:spcAft>
                <a:spcPts val="0"/>
              </a:spcAft>
              <a:buClr>
                <a:schemeClr val="dk1"/>
              </a:buClr>
              <a:buSzPts val="1600"/>
              <a:buNone/>
              <a:defRPr sz="1600"/>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87" name="Google Shape;87;p58"/>
          <p:cNvSpPr txBox="1">
            <a:spLocks noGrp="1"/>
          </p:cNvSpPr>
          <p:nvPr>
            <p:ph type="ftr" idx="11"/>
          </p:nvPr>
        </p:nvSpPr>
        <p:spPr>
          <a:xfrm>
            <a:off x="3513138" y="6356350"/>
            <a:ext cx="3086100" cy="365125"/>
          </a:xfrm>
          <a:prstGeom prst="rect">
            <a:avLst/>
          </a:prstGeom>
          <a:noFill/>
          <a:ln>
            <a:noFill/>
          </a:ln>
        </p:spPr>
        <p:txBody>
          <a:bodyPr spcFirstLastPara="1" wrap="square" lIns="91425" tIns="45700" rIns="91425" bIns="45700" anchor="ctr" anchorCtr="0"/>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8" name="Google Shape;88;p58"/>
          <p:cNvSpPr txBox="1">
            <a:spLocks noGrp="1"/>
          </p:cNvSpPr>
          <p:nvPr>
            <p:ph type="sldNum" idx="12"/>
          </p:nvPr>
        </p:nvSpPr>
        <p:spPr>
          <a:xfrm>
            <a:off x="6942138" y="6356350"/>
            <a:ext cx="20574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sz="1200">
                <a:solidFill>
                  <a:srgbClr val="898989"/>
                </a:solidFill>
                <a:latin typeface="Calibri"/>
                <a:ea typeface="Calibri"/>
                <a:cs typeface="Calibri"/>
                <a:sym typeface="Calibri"/>
              </a:defRPr>
            </a:lvl1pPr>
            <a:lvl2pPr marL="0" lvl="1" indent="0" algn="r">
              <a:spcBef>
                <a:spcPts val="0"/>
              </a:spcBef>
              <a:buNone/>
              <a:defRPr sz="1200">
                <a:solidFill>
                  <a:srgbClr val="898989"/>
                </a:solidFill>
                <a:latin typeface="Calibri"/>
                <a:ea typeface="Calibri"/>
                <a:cs typeface="Calibri"/>
                <a:sym typeface="Calibri"/>
              </a:defRPr>
            </a:lvl2pPr>
            <a:lvl3pPr marL="0" lvl="2" indent="0" algn="r">
              <a:spcBef>
                <a:spcPts val="0"/>
              </a:spcBef>
              <a:buNone/>
              <a:defRPr sz="1200">
                <a:solidFill>
                  <a:srgbClr val="898989"/>
                </a:solidFill>
                <a:latin typeface="Calibri"/>
                <a:ea typeface="Calibri"/>
                <a:cs typeface="Calibri"/>
                <a:sym typeface="Calibri"/>
              </a:defRPr>
            </a:lvl3pPr>
            <a:lvl4pPr marL="0" lvl="3" indent="0" algn="r">
              <a:spcBef>
                <a:spcPts val="0"/>
              </a:spcBef>
              <a:buNone/>
              <a:defRPr sz="1200">
                <a:solidFill>
                  <a:srgbClr val="898989"/>
                </a:solidFill>
                <a:latin typeface="Calibri"/>
                <a:ea typeface="Calibri"/>
                <a:cs typeface="Calibri"/>
                <a:sym typeface="Calibri"/>
              </a:defRPr>
            </a:lvl4pPr>
            <a:lvl5pPr marL="0" lvl="4" indent="0" algn="r">
              <a:spcBef>
                <a:spcPts val="0"/>
              </a:spcBef>
              <a:buNone/>
              <a:defRPr sz="1200">
                <a:solidFill>
                  <a:srgbClr val="898989"/>
                </a:solidFill>
                <a:latin typeface="Calibri"/>
                <a:ea typeface="Calibri"/>
                <a:cs typeface="Calibri"/>
                <a:sym typeface="Calibri"/>
              </a:defRPr>
            </a:lvl5pPr>
            <a:lvl6pPr marL="0" lvl="5" indent="0" algn="r">
              <a:spcBef>
                <a:spcPts val="0"/>
              </a:spcBef>
              <a:buNone/>
              <a:defRPr sz="1200">
                <a:solidFill>
                  <a:srgbClr val="898989"/>
                </a:solidFill>
                <a:latin typeface="Calibri"/>
                <a:ea typeface="Calibri"/>
                <a:cs typeface="Calibri"/>
                <a:sym typeface="Calibri"/>
              </a:defRPr>
            </a:lvl6pPr>
            <a:lvl7pPr marL="0" lvl="6" indent="0" algn="r">
              <a:spcBef>
                <a:spcPts val="0"/>
              </a:spcBef>
              <a:buNone/>
              <a:defRPr sz="1200">
                <a:solidFill>
                  <a:srgbClr val="898989"/>
                </a:solidFill>
                <a:latin typeface="Calibri"/>
                <a:ea typeface="Calibri"/>
                <a:cs typeface="Calibri"/>
                <a:sym typeface="Calibri"/>
              </a:defRPr>
            </a:lvl7pPr>
            <a:lvl8pPr marL="0" lvl="7" indent="0" algn="r">
              <a:spcBef>
                <a:spcPts val="0"/>
              </a:spcBef>
              <a:buNone/>
              <a:defRPr sz="1200">
                <a:solidFill>
                  <a:srgbClr val="898989"/>
                </a:solidFill>
                <a:latin typeface="Calibri"/>
                <a:ea typeface="Calibri"/>
                <a:cs typeface="Calibri"/>
                <a:sym typeface="Calibri"/>
              </a:defRPr>
            </a:lvl8pPr>
            <a:lvl9pPr marL="0" lvl="8" indent="0" algn="r">
              <a:spcBef>
                <a:spcPts val="0"/>
              </a:spcBef>
              <a:buNone/>
              <a:defRPr sz="1200">
                <a:solidFill>
                  <a:srgbClr val="898989"/>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nl-NL"/>
              <a:t>‹nr.›</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ítulo y texto vertical" type="vertTx">
  <p:cSld name="VERTICAL_TEXT">
    <p:spTree>
      <p:nvGrpSpPr>
        <p:cNvPr id="1" name="Shape 89"/>
        <p:cNvGrpSpPr/>
        <p:nvPr/>
      </p:nvGrpSpPr>
      <p:grpSpPr>
        <a:xfrm>
          <a:off x="0" y="0"/>
          <a:ext cx="0" cy="0"/>
          <a:chOff x="0" y="0"/>
          <a:chExt cx="0" cy="0"/>
        </a:xfrm>
      </p:grpSpPr>
      <p:sp>
        <p:nvSpPr>
          <p:cNvPr id="90" name="Google Shape;90;p59"/>
          <p:cNvSpPr txBox="1">
            <a:spLocks noGrp="1"/>
          </p:cNvSpPr>
          <p:nvPr>
            <p:ph type="title"/>
          </p:nvPr>
        </p:nvSpPr>
        <p:spPr>
          <a:xfrm>
            <a:off x="120650" y="847725"/>
            <a:ext cx="8902700" cy="842963"/>
          </a:xfrm>
          <a:prstGeom prst="rect">
            <a:avLst/>
          </a:prstGeom>
          <a:noFill/>
          <a:ln>
            <a:noFill/>
          </a:ln>
        </p:spPr>
        <p:txBody>
          <a:bodyPr spcFirstLastPara="1" wrap="square" lIns="91425" tIns="45700" rIns="91425" bIns="45700" anchor="ctr" anchorCtr="0"/>
          <a:lstStyle>
            <a:lvl1pPr lvl="0" algn="l">
              <a:lnSpc>
                <a:spcPct val="90000"/>
              </a:lnSpc>
              <a:spcBef>
                <a:spcPts val="0"/>
              </a:spcBef>
              <a:spcAft>
                <a:spcPts val="0"/>
              </a:spcAft>
              <a:buSzPts val="1400"/>
              <a:buNone/>
              <a:defRPr/>
            </a:lvl1pPr>
            <a:lvl2pPr lvl="1" algn="l">
              <a:lnSpc>
                <a:spcPct val="90000"/>
              </a:lnSpc>
              <a:spcBef>
                <a:spcPts val="0"/>
              </a:spcBef>
              <a:spcAft>
                <a:spcPts val="0"/>
              </a:spcAft>
              <a:buSzPts val="1400"/>
              <a:buNone/>
              <a:defRPr/>
            </a:lvl2pPr>
            <a:lvl3pPr lvl="2" algn="l">
              <a:lnSpc>
                <a:spcPct val="90000"/>
              </a:lnSpc>
              <a:spcBef>
                <a:spcPts val="0"/>
              </a:spcBef>
              <a:spcAft>
                <a:spcPts val="0"/>
              </a:spcAft>
              <a:buSzPts val="1400"/>
              <a:buNone/>
              <a:defRPr/>
            </a:lvl3pPr>
            <a:lvl4pPr lvl="3" algn="l">
              <a:lnSpc>
                <a:spcPct val="90000"/>
              </a:lnSpc>
              <a:spcBef>
                <a:spcPts val="0"/>
              </a:spcBef>
              <a:spcAft>
                <a:spcPts val="0"/>
              </a:spcAft>
              <a:buSzPts val="1400"/>
              <a:buNone/>
              <a:defRPr/>
            </a:lvl4pPr>
            <a:lvl5pPr lvl="4" algn="l">
              <a:lnSpc>
                <a:spcPct val="90000"/>
              </a:lnSpc>
              <a:spcBef>
                <a:spcPts val="0"/>
              </a:spcBef>
              <a:spcAft>
                <a:spcPts val="0"/>
              </a:spcAft>
              <a:buSzPts val="1400"/>
              <a:buNone/>
              <a:defRPr/>
            </a:lvl5pPr>
            <a:lvl6pPr lvl="5" algn="l">
              <a:lnSpc>
                <a:spcPct val="90000"/>
              </a:lnSpc>
              <a:spcBef>
                <a:spcPts val="0"/>
              </a:spcBef>
              <a:spcAft>
                <a:spcPts val="0"/>
              </a:spcAft>
              <a:buSzPts val="1400"/>
              <a:buNone/>
              <a:defRPr/>
            </a:lvl6pPr>
            <a:lvl7pPr lvl="6" algn="l">
              <a:lnSpc>
                <a:spcPct val="90000"/>
              </a:lnSpc>
              <a:spcBef>
                <a:spcPts val="0"/>
              </a:spcBef>
              <a:spcAft>
                <a:spcPts val="0"/>
              </a:spcAft>
              <a:buSzPts val="1400"/>
              <a:buNone/>
              <a:defRPr/>
            </a:lvl7pPr>
            <a:lvl8pPr lvl="7" algn="l">
              <a:lnSpc>
                <a:spcPct val="90000"/>
              </a:lnSpc>
              <a:spcBef>
                <a:spcPts val="0"/>
              </a:spcBef>
              <a:spcAft>
                <a:spcPts val="0"/>
              </a:spcAft>
              <a:buSzPts val="1400"/>
              <a:buNone/>
              <a:defRPr/>
            </a:lvl8pPr>
            <a:lvl9pPr lvl="8" algn="l">
              <a:lnSpc>
                <a:spcPct val="90000"/>
              </a:lnSpc>
              <a:spcBef>
                <a:spcPts val="0"/>
              </a:spcBef>
              <a:spcAft>
                <a:spcPts val="0"/>
              </a:spcAft>
              <a:buSzPts val="1400"/>
              <a:buNone/>
              <a:defRPr/>
            </a:lvl9pPr>
          </a:lstStyle>
          <a:p>
            <a:endParaRPr/>
          </a:p>
        </p:txBody>
      </p:sp>
      <p:sp>
        <p:nvSpPr>
          <p:cNvPr id="91" name="Google Shape;91;p59"/>
          <p:cNvSpPr txBox="1">
            <a:spLocks noGrp="1"/>
          </p:cNvSpPr>
          <p:nvPr>
            <p:ph type="body" idx="1"/>
          </p:nvPr>
        </p:nvSpPr>
        <p:spPr>
          <a:xfrm rot="5400000">
            <a:off x="2396331" y="-450056"/>
            <a:ext cx="4351338" cy="8902700"/>
          </a:xfrm>
          <a:prstGeom prst="rect">
            <a:avLst/>
          </a:prstGeom>
          <a:noFill/>
          <a:ln>
            <a:noFill/>
          </a:ln>
        </p:spPr>
        <p:txBody>
          <a:bodyPr spcFirstLastPara="1" wrap="square" lIns="91425" tIns="45700" rIns="91425" bIns="45700" anchor="t" anchorCtr="0"/>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92" name="Google Shape;92;p59"/>
          <p:cNvSpPr txBox="1">
            <a:spLocks noGrp="1"/>
          </p:cNvSpPr>
          <p:nvPr>
            <p:ph type="ftr" idx="11"/>
          </p:nvPr>
        </p:nvSpPr>
        <p:spPr>
          <a:xfrm>
            <a:off x="3513138" y="6356350"/>
            <a:ext cx="3086100" cy="365125"/>
          </a:xfrm>
          <a:prstGeom prst="rect">
            <a:avLst/>
          </a:prstGeom>
          <a:noFill/>
          <a:ln>
            <a:noFill/>
          </a:ln>
        </p:spPr>
        <p:txBody>
          <a:bodyPr spcFirstLastPara="1" wrap="square" lIns="91425" tIns="45700" rIns="91425" bIns="45700" anchor="ctr" anchorCtr="0"/>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93" name="Google Shape;93;p59"/>
          <p:cNvSpPr txBox="1">
            <a:spLocks noGrp="1"/>
          </p:cNvSpPr>
          <p:nvPr>
            <p:ph type="sldNum" idx="12"/>
          </p:nvPr>
        </p:nvSpPr>
        <p:spPr>
          <a:xfrm>
            <a:off x="6942138" y="6356350"/>
            <a:ext cx="20574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sz="1200">
                <a:solidFill>
                  <a:srgbClr val="898989"/>
                </a:solidFill>
                <a:latin typeface="Calibri"/>
                <a:ea typeface="Calibri"/>
                <a:cs typeface="Calibri"/>
                <a:sym typeface="Calibri"/>
              </a:defRPr>
            </a:lvl1pPr>
            <a:lvl2pPr marL="0" lvl="1" indent="0" algn="r">
              <a:spcBef>
                <a:spcPts val="0"/>
              </a:spcBef>
              <a:buNone/>
              <a:defRPr sz="1200">
                <a:solidFill>
                  <a:srgbClr val="898989"/>
                </a:solidFill>
                <a:latin typeface="Calibri"/>
                <a:ea typeface="Calibri"/>
                <a:cs typeface="Calibri"/>
                <a:sym typeface="Calibri"/>
              </a:defRPr>
            </a:lvl2pPr>
            <a:lvl3pPr marL="0" lvl="2" indent="0" algn="r">
              <a:spcBef>
                <a:spcPts val="0"/>
              </a:spcBef>
              <a:buNone/>
              <a:defRPr sz="1200">
                <a:solidFill>
                  <a:srgbClr val="898989"/>
                </a:solidFill>
                <a:latin typeface="Calibri"/>
                <a:ea typeface="Calibri"/>
                <a:cs typeface="Calibri"/>
                <a:sym typeface="Calibri"/>
              </a:defRPr>
            </a:lvl3pPr>
            <a:lvl4pPr marL="0" lvl="3" indent="0" algn="r">
              <a:spcBef>
                <a:spcPts val="0"/>
              </a:spcBef>
              <a:buNone/>
              <a:defRPr sz="1200">
                <a:solidFill>
                  <a:srgbClr val="898989"/>
                </a:solidFill>
                <a:latin typeface="Calibri"/>
                <a:ea typeface="Calibri"/>
                <a:cs typeface="Calibri"/>
                <a:sym typeface="Calibri"/>
              </a:defRPr>
            </a:lvl4pPr>
            <a:lvl5pPr marL="0" lvl="4" indent="0" algn="r">
              <a:spcBef>
                <a:spcPts val="0"/>
              </a:spcBef>
              <a:buNone/>
              <a:defRPr sz="1200">
                <a:solidFill>
                  <a:srgbClr val="898989"/>
                </a:solidFill>
                <a:latin typeface="Calibri"/>
                <a:ea typeface="Calibri"/>
                <a:cs typeface="Calibri"/>
                <a:sym typeface="Calibri"/>
              </a:defRPr>
            </a:lvl5pPr>
            <a:lvl6pPr marL="0" lvl="5" indent="0" algn="r">
              <a:spcBef>
                <a:spcPts val="0"/>
              </a:spcBef>
              <a:buNone/>
              <a:defRPr sz="1200">
                <a:solidFill>
                  <a:srgbClr val="898989"/>
                </a:solidFill>
                <a:latin typeface="Calibri"/>
                <a:ea typeface="Calibri"/>
                <a:cs typeface="Calibri"/>
                <a:sym typeface="Calibri"/>
              </a:defRPr>
            </a:lvl6pPr>
            <a:lvl7pPr marL="0" lvl="6" indent="0" algn="r">
              <a:spcBef>
                <a:spcPts val="0"/>
              </a:spcBef>
              <a:buNone/>
              <a:defRPr sz="1200">
                <a:solidFill>
                  <a:srgbClr val="898989"/>
                </a:solidFill>
                <a:latin typeface="Calibri"/>
                <a:ea typeface="Calibri"/>
                <a:cs typeface="Calibri"/>
                <a:sym typeface="Calibri"/>
              </a:defRPr>
            </a:lvl7pPr>
            <a:lvl8pPr marL="0" lvl="7" indent="0" algn="r">
              <a:spcBef>
                <a:spcPts val="0"/>
              </a:spcBef>
              <a:buNone/>
              <a:defRPr sz="1200">
                <a:solidFill>
                  <a:srgbClr val="898989"/>
                </a:solidFill>
                <a:latin typeface="Calibri"/>
                <a:ea typeface="Calibri"/>
                <a:cs typeface="Calibri"/>
                <a:sym typeface="Calibri"/>
              </a:defRPr>
            </a:lvl8pPr>
            <a:lvl9pPr marL="0" lvl="8" indent="0" algn="r">
              <a:spcBef>
                <a:spcPts val="0"/>
              </a:spcBef>
              <a:buNone/>
              <a:defRPr sz="1200">
                <a:solidFill>
                  <a:srgbClr val="898989"/>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nl-NL"/>
              <a:t>‹nr.›</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ítulo vertical y texto" type="vertTitleAndTx">
  <p:cSld name="VERTICAL_TITLE_AND_VERTICAL_TEXT">
    <p:spTree>
      <p:nvGrpSpPr>
        <p:cNvPr id="1" name="Shape 94"/>
        <p:cNvGrpSpPr/>
        <p:nvPr/>
      </p:nvGrpSpPr>
      <p:grpSpPr>
        <a:xfrm>
          <a:off x="0" y="0"/>
          <a:ext cx="0" cy="0"/>
          <a:chOff x="0" y="0"/>
          <a:chExt cx="0" cy="0"/>
        </a:xfrm>
      </p:grpSpPr>
      <p:sp>
        <p:nvSpPr>
          <p:cNvPr id="95" name="Google Shape;95;p60"/>
          <p:cNvSpPr txBox="1">
            <a:spLocks noGrp="1"/>
          </p:cNvSpPr>
          <p:nvPr>
            <p:ph type="title"/>
          </p:nvPr>
        </p:nvSpPr>
        <p:spPr>
          <a:xfrm rot="5400000">
            <a:off x="4958743" y="2620355"/>
            <a:ext cx="5141539" cy="1971675"/>
          </a:xfrm>
          <a:prstGeom prst="rect">
            <a:avLst/>
          </a:prstGeom>
          <a:noFill/>
          <a:ln>
            <a:noFill/>
          </a:ln>
        </p:spPr>
        <p:txBody>
          <a:bodyPr spcFirstLastPara="1" wrap="square" lIns="91425" tIns="45700" rIns="91425" bIns="45700" anchor="ctr" anchorCtr="0"/>
          <a:lstStyle>
            <a:lvl1pPr lvl="0" algn="l">
              <a:lnSpc>
                <a:spcPct val="90000"/>
              </a:lnSpc>
              <a:spcBef>
                <a:spcPts val="0"/>
              </a:spcBef>
              <a:spcAft>
                <a:spcPts val="0"/>
              </a:spcAft>
              <a:buSzPts val="1400"/>
              <a:buNone/>
              <a:defRPr/>
            </a:lvl1pPr>
            <a:lvl2pPr lvl="1" algn="l">
              <a:lnSpc>
                <a:spcPct val="90000"/>
              </a:lnSpc>
              <a:spcBef>
                <a:spcPts val="0"/>
              </a:spcBef>
              <a:spcAft>
                <a:spcPts val="0"/>
              </a:spcAft>
              <a:buSzPts val="1400"/>
              <a:buNone/>
              <a:defRPr/>
            </a:lvl2pPr>
            <a:lvl3pPr lvl="2" algn="l">
              <a:lnSpc>
                <a:spcPct val="90000"/>
              </a:lnSpc>
              <a:spcBef>
                <a:spcPts val="0"/>
              </a:spcBef>
              <a:spcAft>
                <a:spcPts val="0"/>
              </a:spcAft>
              <a:buSzPts val="1400"/>
              <a:buNone/>
              <a:defRPr/>
            </a:lvl3pPr>
            <a:lvl4pPr lvl="3" algn="l">
              <a:lnSpc>
                <a:spcPct val="90000"/>
              </a:lnSpc>
              <a:spcBef>
                <a:spcPts val="0"/>
              </a:spcBef>
              <a:spcAft>
                <a:spcPts val="0"/>
              </a:spcAft>
              <a:buSzPts val="1400"/>
              <a:buNone/>
              <a:defRPr/>
            </a:lvl4pPr>
            <a:lvl5pPr lvl="4" algn="l">
              <a:lnSpc>
                <a:spcPct val="90000"/>
              </a:lnSpc>
              <a:spcBef>
                <a:spcPts val="0"/>
              </a:spcBef>
              <a:spcAft>
                <a:spcPts val="0"/>
              </a:spcAft>
              <a:buSzPts val="1400"/>
              <a:buNone/>
              <a:defRPr/>
            </a:lvl5pPr>
            <a:lvl6pPr lvl="5" algn="l">
              <a:lnSpc>
                <a:spcPct val="90000"/>
              </a:lnSpc>
              <a:spcBef>
                <a:spcPts val="0"/>
              </a:spcBef>
              <a:spcAft>
                <a:spcPts val="0"/>
              </a:spcAft>
              <a:buSzPts val="1400"/>
              <a:buNone/>
              <a:defRPr/>
            </a:lvl6pPr>
            <a:lvl7pPr lvl="6" algn="l">
              <a:lnSpc>
                <a:spcPct val="90000"/>
              </a:lnSpc>
              <a:spcBef>
                <a:spcPts val="0"/>
              </a:spcBef>
              <a:spcAft>
                <a:spcPts val="0"/>
              </a:spcAft>
              <a:buSzPts val="1400"/>
              <a:buNone/>
              <a:defRPr/>
            </a:lvl7pPr>
            <a:lvl8pPr lvl="7" algn="l">
              <a:lnSpc>
                <a:spcPct val="90000"/>
              </a:lnSpc>
              <a:spcBef>
                <a:spcPts val="0"/>
              </a:spcBef>
              <a:spcAft>
                <a:spcPts val="0"/>
              </a:spcAft>
              <a:buSzPts val="1400"/>
              <a:buNone/>
              <a:defRPr/>
            </a:lvl8pPr>
            <a:lvl9pPr lvl="8" algn="l">
              <a:lnSpc>
                <a:spcPct val="90000"/>
              </a:lnSpc>
              <a:spcBef>
                <a:spcPts val="0"/>
              </a:spcBef>
              <a:spcAft>
                <a:spcPts val="0"/>
              </a:spcAft>
              <a:buSzPts val="1400"/>
              <a:buNone/>
              <a:defRPr/>
            </a:lvl9pPr>
          </a:lstStyle>
          <a:p>
            <a:endParaRPr/>
          </a:p>
        </p:txBody>
      </p:sp>
      <p:sp>
        <p:nvSpPr>
          <p:cNvPr id="96" name="Google Shape;96;p60"/>
          <p:cNvSpPr txBox="1">
            <a:spLocks noGrp="1"/>
          </p:cNvSpPr>
          <p:nvPr>
            <p:ph type="body" idx="1"/>
          </p:nvPr>
        </p:nvSpPr>
        <p:spPr>
          <a:xfrm rot="5400000">
            <a:off x="958243" y="705830"/>
            <a:ext cx="5141539" cy="5800725"/>
          </a:xfrm>
          <a:prstGeom prst="rect">
            <a:avLst/>
          </a:prstGeom>
          <a:noFill/>
          <a:ln>
            <a:noFill/>
          </a:ln>
        </p:spPr>
        <p:txBody>
          <a:bodyPr spcFirstLastPara="1" wrap="square" lIns="91425" tIns="45700" rIns="91425" bIns="45700" anchor="t" anchorCtr="0"/>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97" name="Google Shape;97;p60"/>
          <p:cNvSpPr txBox="1">
            <a:spLocks noGrp="1"/>
          </p:cNvSpPr>
          <p:nvPr>
            <p:ph type="ftr" idx="11"/>
          </p:nvPr>
        </p:nvSpPr>
        <p:spPr>
          <a:xfrm>
            <a:off x="3513138" y="6356350"/>
            <a:ext cx="3086100" cy="365125"/>
          </a:xfrm>
          <a:prstGeom prst="rect">
            <a:avLst/>
          </a:prstGeom>
          <a:noFill/>
          <a:ln>
            <a:noFill/>
          </a:ln>
        </p:spPr>
        <p:txBody>
          <a:bodyPr spcFirstLastPara="1" wrap="square" lIns="91425" tIns="45700" rIns="91425" bIns="45700" anchor="ctr" anchorCtr="0"/>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98" name="Google Shape;98;p60"/>
          <p:cNvSpPr txBox="1">
            <a:spLocks noGrp="1"/>
          </p:cNvSpPr>
          <p:nvPr>
            <p:ph type="sldNum" idx="12"/>
          </p:nvPr>
        </p:nvSpPr>
        <p:spPr>
          <a:xfrm>
            <a:off x="6942138" y="6356350"/>
            <a:ext cx="20574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sz="1200">
                <a:solidFill>
                  <a:srgbClr val="898989"/>
                </a:solidFill>
                <a:latin typeface="Calibri"/>
                <a:ea typeface="Calibri"/>
                <a:cs typeface="Calibri"/>
                <a:sym typeface="Calibri"/>
              </a:defRPr>
            </a:lvl1pPr>
            <a:lvl2pPr marL="0" lvl="1" indent="0" algn="r">
              <a:spcBef>
                <a:spcPts val="0"/>
              </a:spcBef>
              <a:buNone/>
              <a:defRPr sz="1200">
                <a:solidFill>
                  <a:srgbClr val="898989"/>
                </a:solidFill>
                <a:latin typeface="Calibri"/>
                <a:ea typeface="Calibri"/>
                <a:cs typeface="Calibri"/>
                <a:sym typeface="Calibri"/>
              </a:defRPr>
            </a:lvl2pPr>
            <a:lvl3pPr marL="0" lvl="2" indent="0" algn="r">
              <a:spcBef>
                <a:spcPts val="0"/>
              </a:spcBef>
              <a:buNone/>
              <a:defRPr sz="1200">
                <a:solidFill>
                  <a:srgbClr val="898989"/>
                </a:solidFill>
                <a:latin typeface="Calibri"/>
                <a:ea typeface="Calibri"/>
                <a:cs typeface="Calibri"/>
                <a:sym typeface="Calibri"/>
              </a:defRPr>
            </a:lvl3pPr>
            <a:lvl4pPr marL="0" lvl="3" indent="0" algn="r">
              <a:spcBef>
                <a:spcPts val="0"/>
              </a:spcBef>
              <a:buNone/>
              <a:defRPr sz="1200">
                <a:solidFill>
                  <a:srgbClr val="898989"/>
                </a:solidFill>
                <a:latin typeface="Calibri"/>
                <a:ea typeface="Calibri"/>
                <a:cs typeface="Calibri"/>
                <a:sym typeface="Calibri"/>
              </a:defRPr>
            </a:lvl4pPr>
            <a:lvl5pPr marL="0" lvl="4" indent="0" algn="r">
              <a:spcBef>
                <a:spcPts val="0"/>
              </a:spcBef>
              <a:buNone/>
              <a:defRPr sz="1200">
                <a:solidFill>
                  <a:srgbClr val="898989"/>
                </a:solidFill>
                <a:latin typeface="Calibri"/>
                <a:ea typeface="Calibri"/>
                <a:cs typeface="Calibri"/>
                <a:sym typeface="Calibri"/>
              </a:defRPr>
            </a:lvl5pPr>
            <a:lvl6pPr marL="0" lvl="5" indent="0" algn="r">
              <a:spcBef>
                <a:spcPts val="0"/>
              </a:spcBef>
              <a:buNone/>
              <a:defRPr sz="1200">
                <a:solidFill>
                  <a:srgbClr val="898989"/>
                </a:solidFill>
                <a:latin typeface="Calibri"/>
                <a:ea typeface="Calibri"/>
                <a:cs typeface="Calibri"/>
                <a:sym typeface="Calibri"/>
              </a:defRPr>
            </a:lvl6pPr>
            <a:lvl7pPr marL="0" lvl="6" indent="0" algn="r">
              <a:spcBef>
                <a:spcPts val="0"/>
              </a:spcBef>
              <a:buNone/>
              <a:defRPr sz="1200">
                <a:solidFill>
                  <a:srgbClr val="898989"/>
                </a:solidFill>
                <a:latin typeface="Calibri"/>
                <a:ea typeface="Calibri"/>
                <a:cs typeface="Calibri"/>
                <a:sym typeface="Calibri"/>
              </a:defRPr>
            </a:lvl7pPr>
            <a:lvl8pPr marL="0" lvl="7" indent="0" algn="r">
              <a:spcBef>
                <a:spcPts val="0"/>
              </a:spcBef>
              <a:buNone/>
              <a:defRPr sz="1200">
                <a:solidFill>
                  <a:srgbClr val="898989"/>
                </a:solidFill>
                <a:latin typeface="Calibri"/>
                <a:ea typeface="Calibri"/>
                <a:cs typeface="Calibri"/>
                <a:sym typeface="Calibri"/>
              </a:defRPr>
            </a:lvl8pPr>
            <a:lvl9pPr marL="0" lvl="8" indent="0" algn="r">
              <a:spcBef>
                <a:spcPts val="0"/>
              </a:spcBef>
              <a:buNone/>
              <a:defRPr sz="1200">
                <a:solidFill>
                  <a:srgbClr val="898989"/>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nl-NL"/>
              <a:t>‹nr.›</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2_Comparison" userDrawn="1">
  <p:cSld name="2_Comparison">
    <p:spTree>
      <p:nvGrpSpPr>
        <p:cNvPr id="1" name="Shape 33"/>
        <p:cNvGrpSpPr/>
        <p:nvPr/>
      </p:nvGrpSpPr>
      <p:grpSpPr>
        <a:xfrm>
          <a:off x="0" y="0"/>
          <a:ext cx="0" cy="0"/>
          <a:chOff x="0" y="0"/>
          <a:chExt cx="0" cy="0"/>
        </a:xfrm>
      </p:grpSpPr>
      <p:sp>
        <p:nvSpPr>
          <p:cNvPr id="34" name="Google Shape;34;p49"/>
          <p:cNvSpPr txBox="1">
            <a:spLocks noGrp="1"/>
          </p:cNvSpPr>
          <p:nvPr>
            <p:ph type="body" idx="1"/>
          </p:nvPr>
        </p:nvSpPr>
        <p:spPr>
          <a:xfrm>
            <a:off x="529208" y="2602682"/>
            <a:ext cx="7959184" cy="3625590"/>
          </a:xfrm>
          <a:prstGeom prst="rect">
            <a:avLst/>
          </a:prstGeom>
          <a:noFill/>
          <a:ln>
            <a:noFill/>
          </a:ln>
        </p:spPr>
        <p:txBody>
          <a:bodyPr spcFirstLastPara="1" wrap="square" lIns="91425" tIns="45700" rIns="91425" bIns="45700" anchor="t" anchorCtr="0"/>
          <a:lstStyle>
            <a:lvl1pPr marL="514350" lvl="0" indent="-285750" algn="l">
              <a:lnSpc>
                <a:spcPct val="90000"/>
              </a:lnSpc>
              <a:spcBef>
                <a:spcPts val="1000"/>
              </a:spcBef>
              <a:spcAft>
                <a:spcPts val="0"/>
              </a:spcAft>
              <a:buClr>
                <a:schemeClr val="dk1"/>
              </a:buClr>
              <a:buSzPts val="1600"/>
              <a:buFont typeface="Arial" panose="020B0604020202020204" pitchFamily="34" charset="0"/>
              <a:buChar char="•"/>
              <a:defRPr sz="1800">
                <a:latin typeface="Arial"/>
                <a:ea typeface="Arial"/>
                <a:cs typeface="Arial"/>
                <a:sym typeface="Arial"/>
              </a:defRPr>
            </a:lvl1pPr>
            <a:lvl2pPr marL="914400" lvl="1" indent="-355600" algn="l">
              <a:lnSpc>
                <a:spcPct val="90000"/>
              </a:lnSpc>
              <a:spcBef>
                <a:spcPts val="500"/>
              </a:spcBef>
              <a:spcAft>
                <a:spcPts val="0"/>
              </a:spcAft>
              <a:buClr>
                <a:schemeClr val="dk1"/>
              </a:buClr>
              <a:buSzPts val="2000"/>
              <a:buChar char="•"/>
              <a:defRPr sz="1800"/>
            </a:lvl2pPr>
            <a:lvl3pPr marL="1371600" lvl="2" indent="-342900" algn="l">
              <a:lnSpc>
                <a:spcPct val="90000"/>
              </a:lnSpc>
              <a:spcBef>
                <a:spcPts val="500"/>
              </a:spcBef>
              <a:spcAft>
                <a:spcPts val="0"/>
              </a:spcAft>
              <a:buClr>
                <a:schemeClr val="dk1"/>
              </a:buClr>
              <a:buSzPts val="1800"/>
              <a:buChar char="•"/>
              <a:defRPr sz="1800"/>
            </a:lvl3pPr>
            <a:lvl4pPr marL="1828800" lvl="3" indent="-330200" algn="l">
              <a:lnSpc>
                <a:spcPct val="90000"/>
              </a:lnSpc>
              <a:spcBef>
                <a:spcPts val="500"/>
              </a:spcBef>
              <a:spcAft>
                <a:spcPts val="0"/>
              </a:spcAft>
              <a:buClr>
                <a:schemeClr val="dk1"/>
              </a:buClr>
              <a:buSzPts val="1600"/>
              <a:buChar char="•"/>
              <a:defRPr sz="1600"/>
            </a:lvl4pPr>
            <a:lvl5pPr marL="2286000" lvl="4" indent="-330200" algn="l">
              <a:lnSpc>
                <a:spcPct val="90000"/>
              </a:lnSpc>
              <a:spcBef>
                <a:spcPts val="500"/>
              </a:spcBef>
              <a:spcAft>
                <a:spcPts val="0"/>
              </a:spcAft>
              <a:buClr>
                <a:schemeClr val="dk1"/>
              </a:buClr>
              <a:buSzPts val="1600"/>
              <a:buChar char="•"/>
              <a:defRPr sz="1600"/>
            </a:lvl5pPr>
            <a:lvl6pPr marL="2743200" lvl="5" indent="-330200" algn="l">
              <a:lnSpc>
                <a:spcPct val="90000"/>
              </a:lnSpc>
              <a:spcBef>
                <a:spcPts val="500"/>
              </a:spcBef>
              <a:spcAft>
                <a:spcPts val="0"/>
              </a:spcAft>
              <a:buClr>
                <a:schemeClr val="dk1"/>
              </a:buClr>
              <a:buSzPts val="1600"/>
              <a:buChar char="•"/>
              <a:defRPr sz="1600"/>
            </a:lvl6pPr>
            <a:lvl7pPr marL="3200400" lvl="6" indent="-330200" algn="l">
              <a:lnSpc>
                <a:spcPct val="90000"/>
              </a:lnSpc>
              <a:spcBef>
                <a:spcPts val="500"/>
              </a:spcBef>
              <a:spcAft>
                <a:spcPts val="0"/>
              </a:spcAft>
              <a:buClr>
                <a:schemeClr val="dk1"/>
              </a:buClr>
              <a:buSzPts val="1600"/>
              <a:buChar char="•"/>
              <a:defRPr sz="1600"/>
            </a:lvl7pPr>
            <a:lvl8pPr marL="3657600" lvl="7" indent="-330200" algn="l">
              <a:lnSpc>
                <a:spcPct val="90000"/>
              </a:lnSpc>
              <a:spcBef>
                <a:spcPts val="500"/>
              </a:spcBef>
              <a:spcAft>
                <a:spcPts val="0"/>
              </a:spcAft>
              <a:buClr>
                <a:schemeClr val="dk1"/>
              </a:buClr>
              <a:buSzPts val="1600"/>
              <a:buChar char="•"/>
              <a:defRPr sz="1600"/>
            </a:lvl8pPr>
            <a:lvl9pPr marL="4114800" lvl="8" indent="-330200" algn="l">
              <a:lnSpc>
                <a:spcPct val="90000"/>
              </a:lnSpc>
              <a:spcBef>
                <a:spcPts val="500"/>
              </a:spcBef>
              <a:spcAft>
                <a:spcPts val="0"/>
              </a:spcAft>
              <a:buClr>
                <a:schemeClr val="dk1"/>
              </a:buClr>
              <a:buSzPts val="1600"/>
              <a:buChar char="•"/>
              <a:defRPr sz="1600"/>
            </a:lvl9pPr>
          </a:lstStyle>
          <a:p>
            <a:endParaRPr lang="nl-NL" sz="1800" dirty="0"/>
          </a:p>
          <a:p>
            <a:pPr lvl="1"/>
            <a:endParaRPr dirty="0"/>
          </a:p>
        </p:txBody>
      </p:sp>
      <p:sp>
        <p:nvSpPr>
          <p:cNvPr id="36" name="Google Shape;36;p49"/>
          <p:cNvSpPr txBox="1">
            <a:spLocks noGrp="1"/>
          </p:cNvSpPr>
          <p:nvPr>
            <p:ph type="title"/>
          </p:nvPr>
        </p:nvSpPr>
        <p:spPr>
          <a:xfrm>
            <a:off x="529206" y="1650780"/>
            <a:ext cx="7959171" cy="764616"/>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SzPts val="1400"/>
              <a:buNone/>
              <a:defRPr sz="2400" b="1">
                <a:latin typeface="Arial"/>
                <a:ea typeface="Arial"/>
                <a:cs typeface="Arial"/>
                <a:sym typeface="Arial"/>
              </a:defRPr>
            </a:lvl1pPr>
            <a:lvl2pPr lvl="1" algn="l">
              <a:lnSpc>
                <a:spcPct val="90000"/>
              </a:lnSpc>
              <a:spcBef>
                <a:spcPts val="0"/>
              </a:spcBef>
              <a:spcAft>
                <a:spcPts val="0"/>
              </a:spcAft>
              <a:buSzPts val="1400"/>
              <a:buNone/>
              <a:defRPr/>
            </a:lvl2pPr>
            <a:lvl3pPr lvl="2" algn="l">
              <a:lnSpc>
                <a:spcPct val="90000"/>
              </a:lnSpc>
              <a:spcBef>
                <a:spcPts val="0"/>
              </a:spcBef>
              <a:spcAft>
                <a:spcPts val="0"/>
              </a:spcAft>
              <a:buSzPts val="1400"/>
              <a:buNone/>
              <a:defRPr/>
            </a:lvl3pPr>
            <a:lvl4pPr lvl="3" algn="l">
              <a:lnSpc>
                <a:spcPct val="90000"/>
              </a:lnSpc>
              <a:spcBef>
                <a:spcPts val="0"/>
              </a:spcBef>
              <a:spcAft>
                <a:spcPts val="0"/>
              </a:spcAft>
              <a:buSzPts val="1400"/>
              <a:buNone/>
              <a:defRPr/>
            </a:lvl4pPr>
            <a:lvl5pPr lvl="4" algn="l">
              <a:lnSpc>
                <a:spcPct val="90000"/>
              </a:lnSpc>
              <a:spcBef>
                <a:spcPts val="0"/>
              </a:spcBef>
              <a:spcAft>
                <a:spcPts val="0"/>
              </a:spcAft>
              <a:buSzPts val="1400"/>
              <a:buNone/>
              <a:defRPr/>
            </a:lvl5pPr>
            <a:lvl6pPr lvl="5" algn="l">
              <a:lnSpc>
                <a:spcPct val="90000"/>
              </a:lnSpc>
              <a:spcBef>
                <a:spcPts val="0"/>
              </a:spcBef>
              <a:spcAft>
                <a:spcPts val="0"/>
              </a:spcAft>
              <a:buSzPts val="1400"/>
              <a:buNone/>
              <a:defRPr/>
            </a:lvl6pPr>
            <a:lvl7pPr lvl="6" algn="l">
              <a:lnSpc>
                <a:spcPct val="90000"/>
              </a:lnSpc>
              <a:spcBef>
                <a:spcPts val="0"/>
              </a:spcBef>
              <a:spcAft>
                <a:spcPts val="0"/>
              </a:spcAft>
              <a:buSzPts val="1400"/>
              <a:buNone/>
              <a:defRPr/>
            </a:lvl7pPr>
            <a:lvl8pPr lvl="7" algn="l">
              <a:lnSpc>
                <a:spcPct val="90000"/>
              </a:lnSpc>
              <a:spcBef>
                <a:spcPts val="0"/>
              </a:spcBef>
              <a:spcAft>
                <a:spcPts val="0"/>
              </a:spcAft>
              <a:buSzPts val="1400"/>
              <a:buNone/>
              <a:defRPr/>
            </a:lvl8pPr>
            <a:lvl9pPr lvl="8" algn="l">
              <a:lnSpc>
                <a:spcPct val="90000"/>
              </a:lnSpc>
              <a:spcBef>
                <a:spcPts val="0"/>
              </a:spcBef>
              <a:spcAft>
                <a:spcPts val="0"/>
              </a:spcAft>
              <a:buSzPts val="1400"/>
              <a:buNone/>
              <a:defRPr/>
            </a:lvl9pPr>
          </a:lstStyle>
          <a:p>
            <a:endParaRPr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1_Comparison" userDrawn="1">
  <p:cSld name="1_Comparison">
    <p:spTree>
      <p:nvGrpSpPr>
        <p:cNvPr id="1" name="Shape 41"/>
        <p:cNvGrpSpPr/>
        <p:nvPr/>
      </p:nvGrpSpPr>
      <p:grpSpPr>
        <a:xfrm>
          <a:off x="0" y="0"/>
          <a:ext cx="0" cy="0"/>
          <a:chOff x="0" y="0"/>
          <a:chExt cx="0" cy="0"/>
        </a:xfrm>
      </p:grpSpPr>
      <p:sp>
        <p:nvSpPr>
          <p:cNvPr id="42" name="Google Shape;42;p50"/>
          <p:cNvSpPr txBox="1">
            <a:spLocks noGrp="1"/>
          </p:cNvSpPr>
          <p:nvPr>
            <p:ph type="body" idx="1"/>
          </p:nvPr>
        </p:nvSpPr>
        <p:spPr>
          <a:xfrm>
            <a:off x="250825" y="2402327"/>
            <a:ext cx="8579991" cy="3782813"/>
          </a:xfrm>
          <a:prstGeom prst="rect">
            <a:avLst/>
          </a:prstGeom>
          <a:noFill/>
          <a:ln>
            <a:noFill/>
          </a:ln>
        </p:spPr>
        <p:txBody>
          <a:bodyPr spcFirstLastPara="1" wrap="square" lIns="91425" tIns="45700" rIns="91425" bIns="45700" anchor="t" anchorCtr="0"/>
          <a:lstStyle>
            <a:lvl1pPr marL="457200" lvl="0" indent="-228600" algn="l">
              <a:lnSpc>
                <a:spcPct val="90000"/>
              </a:lnSpc>
              <a:spcBef>
                <a:spcPts val="1000"/>
              </a:spcBef>
              <a:spcAft>
                <a:spcPts val="0"/>
              </a:spcAft>
              <a:buClr>
                <a:schemeClr val="dk1"/>
              </a:buClr>
              <a:buSzPts val="1600"/>
              <a:buNone/>
              <a:defRPr sz="1800">
                <a:latin typeface="Arial"/>
                <a:ea typeface="Arial"/>
                <a:cs typeface="Arial"/>
                <a:sym typeface="Arial"/>
              </a:defRPr>
            </a:lvl1pPr>
            <a:lvl2pPr marL="914400" lvl="1" indent="-355600" algn="l">
              <a:lnSpc>
                <a:spcPct val="90000"/>
              </a:lnSpc>
              <a:spcBef>
                <a:spcPts val="500"/>
              </a:spcBef>
              <a:spcAft>
                <a:spcPts val="0"/>
              </a:spcAft>
              <a:buClr>
                <a:schemeClr val="dk1"/>
              </a:buClr>
              <a:buSzPts val="2000"/>
              <a:buChar char="•"/>
              <a:defRPr sz="2000"/>
            </a:lvl2pPr>
            <a:lvl3pPr marL="1371600" lvl="2" indent="-342900" algn="l">
              <a:lnSpc>
                <a:spcPct val="90000"/>
              </a:lnSpc>
              <a:spcBef>
                <a:spcPts val="500"/>
              </a:spcBef>
              <a:spcAft>
                <a:spcPts val="0"/>
              </a:spcAft>
              <a:buClr>
                <a:schemeClr val="dk1"/>
              </a:buClr>
              <a:buSzPts val="1800"/>
              <a:buChar char="•"/>
              <a:defRPr sz="1800"/>
            </a:lvl3pPr>
            <a:lvl4pPr marL="1828800" lvl="3" indent="-330200" algn="l">
              <a:lnSpc>
                <a:spcPct val="90000"/>
              </a:lnSpc>
              <a:spcBef>
                <a:spcPts val="500"/>
              </a:spcBef>
              <a:spcAft>
                <a:spcPts val="0"/>
              </a:spcAft>
              <a:buClr>
                <a:schemeClr val="dk1"/>
              </a:buClr>
              <a:buSzPts val="1600"/>
              <a:buChar char="•"/>
              <a:defRPr sz="1600"/>
            </a:lvl4pPr>
            <a:lvl5pPr marL="2286000" lvl="4" indent="-330200" algn="l">
              <a:lnSpc>
                <a:spcPct val="90000"/>
              </a:lnSpc>
              <a:spcBef>
                <a:spcPts val="500"/>
              </a:spcBef>
              <a:spcAft>
                <a:spcPts val="0"/>
              </a:spcAft>
              <a:buClr>
                <a:schemeClr val="dk1"/>
              </a:buClr>
              <a:buSzPts val="1600"/>
              <a:buChar char="•"/>
              <a:defRPr sz="1600"/>
            </a:lvl5pPr>
            <a:lvl6pPr marL="2743200" lvl="5" indent="-330200" algn="l">
              <a:lnSpc>
                <a:spcPct val="90000"/>
              </a:lnSpc>
              <a:spcBef>
                <a:spcPts val="500"/>
              </a:spcBef>
              <a:spcAft>
                <a:spcPts val="0"/>
              </a:spcAft>
              <a:buClr>
                <a:schemeClr val="dk1"/>
              </a:buClr>
              <a:buSzPts val="1600"/>
              <a:buChar char="•"/>
              <a:defRPr sz="1600"/>
            </a:lvl6pPr>
            <a:lvl7pPr marL="3200400" lvl="6" indent="-330200" algn="l">
              <a:lnSpc>
                <a:spcPct val="90000"/>
              </a:lnSpc>
              <a:spcBef>
                <a:spcPts val="500"/>
              </a:spcBef>
              <a:spcAft>
                <a:spcPts val="0"/>
              </a:spcAft>
              <a:buClr>
                <a:schemeClr val="dk1"/>
              </a:buClr>
              <a:buSzPts val="1600"/>
              <a:buChar char="•"/>
              <a:defRPr sz="1600"/>
            </a:lvl7pPr>
            <a:lvl8pPr marL="3657600" lvl="7" indent="-330200" algn="l">
              <a:lnSpc>
                <a:spcPct val="90000"/>
              </a:lnSpc>
              <a:spcBef>
                <a:spcPts val="500"/>
              </a:spcBef>
              <a:spcAft>
                <a:spcPts val="0"/>
              </a:spcAft>
              <a:buClr>
                <a:schemeClr val="dk1"/>
              </a:buClr>
              <a:buSzPts val="1600"/>
              <a:buChar char="•"/>
              <a:defRPr sz="1600"/>
            </a:lvl8pPr>
            <a:lvl9pPr marL="4114800" lvl="8" indent="-330200" algn="l">
              <a:lnSpc>
                <a:spcPct val="90000"/>
              </a:lnSpc>
              <a:spcBef>
                <a:spcPts val="500"/>
              </a:spcBef>
              <a:spcAft>
                <a:spcPts val="0"/>
              </a:spcAft>
              <a:buClr>
                <a:schemeClr val="dk1"/>
              </a:buClr>
              <a:buSzPts val="1600"/>
              <a:buChar char="•"/>
              <a:defRPr sz="1600"/>
            </a:lvl9pPr>
          </a:lstStyle>
          <a:p>
            <a:endParaRPr dirty="0"/>
          </a:p>
        </p:txBody>
      </p:sp>
      <p:cxnSp>
        <p:nvCxnSpPr>
          <p:cNvPr id="43" name="Google Shape;43;p50"/>
          <p:cNvCxnSpPr/>
          <p:nvPr/>
        </p:nvCxnSpPr>
        <p:spPr>
          <a:xfrm>
            <a:off x="3851920" y="548680"/>
            <a:ext cx="0" cy="461665"/>
          </a:xfrm>
          <a:prstGeom prst="straightConnector1">
            <a:avLst/>
          </a:prstGeom>
          <a:noFill/>
          <a:ln w="9525" cap="flat" cmpd="sng">
            <a:solidFill>
              <a:srgbClr val="008E4A"/>
            </a:solidFill>
            <a:prstDash val="solid"/>
            <a:miter lim="800000"/>
            <a:headEnd type="none" w="sm" len="sm"/>
            <a:tailEnd type="none" w="sm" len="sm"/>
          </a:ln>
        </p:spPr>
      </p:cxnSp>
      <p:sp>
        <p:nvSpPr>
          <p:cNvPr id="44" name="Google Shape;44;p50"/>
          <p:cNvSpPr txBox="1">
            <a:spLocks noGrp="1"/>
          </p:cNvSpPr>
          <p:nvPr>
            <p:ph type="title"/>
          </p:nvPr>
        </p:nvSpPr>
        <p:spPr>
          <a:xfrm>
            <a:off x="250825" y="1414731"/>
            <a:ext cx="8579991" cy="698741"/>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SzPts val="1400"/>
              <a:buNone/>
              <a:defRPr sz="2400" b="1">
                <a:latin typeface="Arial"/>
                <a:ea typeface="Arial"/>
                <a:cs typeface="Arial"/>
                <a:sym typeface="Arial"/>
              </a:defRPr>
            </a:lvl1pPr>
            <a:lvl2pPr lvl="1" algn="l">
              <a:lnSpc>
                <a:spcPct val="90000"/>
              </a:lnSpc>
              <a:spcBef>
                <a:spcPts val="0"/>
              </a:spcBef>
              <a:spcAft>
                <a:spcPts val="0"/>
              </a:spcAft>
              <a:buSzPts val="1400"/>
              <a:buNone/>
              <a:defRPr/>
            </a:lvl2pPr>
            <a:lvl3pPr lvl="2" algn="l">
              <a:lnSpc>
                <a:spcPct val="90000"/>
              </a:lnSpc>
              <a:spcBef>
                <a:spcPts val="0"/>
              </a:spcBef>
              <a:spcAft>
                <a:spcPts val="0"/>
              </a:spcAft>
              <a:buSzPts val="1400"/>
              <a:buNone/>
              <a:defRPr/>
            </a:lvl3pPr>
            <a:lvl4pPr lvl="3" algn="l">
              <a:lnSpc>
                <a:spcPct val="90000"/>
              </a:lnSpc>
              <a:spcBef>
                <a:spcPts val="0"/>
              </a:spcBef>
              <a:spcAft>
                <a:spcPts val="0"/>
              </a:spcAft>
              <a:buSzPts val="1400"/>
              <a:buNone/>
              <a:defRPr/>
            </a:lvl4pPr>
            <a:lvl5pPr lvl="4" algn="l">
              <a:lnSpc>
                <a:spcPct val="90000"/>
              </a:lnSpc>
              <a:spcBef>
                <a:spcPts val="0"/>
              </a:spcBef>
              <a:spcAft>
                <a:spcPts val="0"/>
              </a:spcAft>
              <a:buSzPts val="1400"/>
              <a:buNone/>
              <a:defRPr/>
            </a:lvl5pPr>
            <a:lvl6pPr lvl="5" algn="l">
              <a:lnSpc>
                <a:spcPct val="90000"/>
              </a:lnSpc>
              <a:spcBef>
                <a:spcPts val="0"/>
              </a:spcBef>
              <a:spcAft>
                <a:spcPts val="0"/>
              </a:spcAft>
              <a:buSzPts val="1400"/>
              <a:buNone/>
              <a:defRPr/>
            </a:lvl6pPr>
            <a:lvl7pPr lvl="6" algn="l">
              <a:lnSpc>
                <a:spcPct val="90000"/>
              </a:lnSpc>
              <a:spcBef>
                <a:spcPts val="0"/>
              </a:spcBef>
              <a:spcAft>
                <a:spcPts val="0"/>
              </a:spcAft>
              <a:buSzPts val="1400"/>
              <a:buNone/>
              <a:defRPr/>
            </a:lvl7pPr>
            <a:lvl8pPr lvl="7" algn="l">
              <a:lnSpc>
                <a:spcPct val="90000"/>
              </a:lnSpc>
              <a:spcBef>
                <a:spcPts val="0"/>
              </a:spcBef>
              <a:spcAft>
                <a:spcPts val="0"/>
              </a:spcAft>
              <a:buSzPts val="1400"/>
              <a:buNone/>
              <a:defRPr/>
            </a:lvl8pPr>
            <a:lvl9pPr lvl="8" algn="l">
              <a:lnSpc>
                <a:spcPct val="90000"/>
              </a:lnSpc>
              <a:spcBef>
                <a:spcPts val="0"/>
              </a:spcBef>
              <a:spcAft>
                <a:spcPts val="0"/>
              </a:spcAft>
              <a:buSzPts val="1400"/>
              <a:buNone/>
              <a:defRPr/>
            </a:lvl9pPr>
          </a:lstStyle>
          <a:p>
            <a:endParaRPr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Dos objetos" type="twoObj">
  <p:cSld name="TWO_OBJECTS">
    <p:spTree>
      <p:nvGrpSpPr>
        <p:cNvPr id="1" name="Shape 47"/>
        <p:cNvGrpSpPr/>
        <p:nvPr/>
      </p:nvGrpSpPr>
      <p:grpSpPr>
        <a:xfrm>
          <a:off x="0" y="0"/>
          <a:ext cx="0" cy="0"/>
          <a:chOff x="0" y="0"/>
          <a:chExt cx="0" cy="0"/>
        </a:xfrm>
      </p:grpSpPr>
      <p:sp>
        <p:nvSpPr>
          <p:cNvPr id="48" name="Google Shape;48;p51"/>
          <p:cNvSpPr txBox="1">
            <a:spLocks noGrp="1"/>
          </p:cNvSpPr>
          <p:nvPr>
            <p:ph type="title"/>
          </p:nvPr>
        </p:nvSpPr>
        <p:spPr>
          <a:xfrm>
            <a:off x="120650" y="847725"/>
            <a:ext cx="8902700" cy="842963"/>
          </a:xfrm>
          <a:prstGeom prst="rect">
            <a:avLst/>
          </a:prstGeom>
          <a:noFill/>
          <a:ln>
            <a:noFill/>
          </a:ln>
        </p:spPr>
        <p:txBody>
          <a:bodyPr spcFirstLastPara="1" wrap="square" lIns="91425" tIns="45700" rIns="91425" bIns="45700" anchor="ctr" anchorCtr="0"/>
          <a:lstStyle>
            <a:lvl1pPr lvl="0" algn="l">
              <a:lnSpc>
                <a:spcPct val="90000"/>
              </a:lnSpc>
              <a:spcBef>
                <a:spcPts val="0"/>
              </a:spcBef>
              <a:spcAft>
                <a:spcPts val="0"/>
              </a:spcAft>
              <a:buSzPts val="1400"/>
              <a:buNone/>
              <a:defRPr/>
            </a:lvl1pPr>
            <a:lvl2pPr lvl="1" algn="l">
              <a:lnSpc>
                <a:spcPct val="90000"/>
              </a:lnSpc>
              <a:spcBef>
                <a:spcPts val="0"/>
              </a:spcBef>
              <a:spcAft>
                <a:spcPts val="0"/>
              </a:spcAft>
              <a:buSzPts val="1400"/>
              <a:buNone/>
              <a:defRPr/>
            </a:lvl2pPr>
            <a:lvl3pPr lvl="2" algn="l">
              <a:lnSpc>
                <a:spcPct val="90000"/>
              </a:lnSpc>
              <a:spcBef>
                <a:spcPts val="0"/>
              </a:spcBef>
              <a:spcAft>
                <a:spcPts val="0"/>
              </a:spcAft>
              <a:buSzPts val="1400"/>
              <a:buNone/>
              <a:defRPr/>
            </a:lvl3pPr>
            <a:lvl4pPr lvl="3" algn="l">
              <a:lnSpc>
                <a:spcPct val="90000"/>
              </a:lnSpc>
              <a:spcBef>
                <a:spcPts val="0"/>
              </a:spcBef>
              <a:spcAft>
                <a:spcPts val="0"/>
              </a:spcAft>
              <a:buSzPts val="1400"/>
              <a:buNone/>
              <a:defRPr/>
            </a:lvl4pPr>
            <a:lvl5pPr lvl="4" algn="l">
              <a:lnSpc>
                <a:spcPct val="90000"/>
              </a:lnSpc>
              <a:spcBef>
                <a:spcPts val="0"/>
              </a:spcBef>
              <a:spcAft>
                <a:spcPts val="0"/>
              </a:spcAft>
              <a:buSzPts val="1400"/>
              <a:buNone/>
              <a:defRPr/>
            </a:lvl5pPr>
            <a:lvl6pPr lvl="5" algn="l">
              <a:lnSpc>
                <a:spcPct val="90000"/>
              </a:lnSpc>
              <a:spcBef>
                <a:spcPts val="0"/>
              </a:spcBef>
              <a:spcAft>
                <a:spcPts val="0"/>
              </a:spcAft>
              <a:buSzPts val="1400"/>
              <a:buNone/>
              <a:defRPr/>
            </a:lvl6pPr>
            <a:lvl7pPr lvl="6" algn="l">
              <a:lnSpc>
                <a:spcPct val="90000"/>
              </a:lnSpc>
              <a:spcBef>
                <a:spcPts val="0"/>
              </a:spcBef>
              <a:spcAft>
                <a:spcPts val="0"/>
              </a:spcAft>
              <a:buSzPts val="1400"/>
              <a:buNone/>
              <a:defRPr/>
            </a:lvl7pPr>
            <a:lvl8pPr lvl="7" algn="l">
              <a:lnSpc>
                <a:spcPct val="90000"/>
              </a:lnSpc>
              <a:spcBef>
                <a:spcPts val="0"/>
              </a:spcBef>
              <a:spcAft>
                <a:spcPts val="0"/>
              </a:spcAft>
              <a:buSzPts val="1400"/>
              <a:buNone/>
              <a:defRPr/>
            </a:lvl8pPr>
            <a:lvl9pPr lvl="8" algn="l">
              <a:lnSpc>
                <a:spcPct val="90000"/>
              </a:lnSpc>
              <a:spcBef>
                <a:spcPts val="0"/>
              </a:spcBef>
              <a:spcAft>
                <a:spcPts val="0"/>
              </a:spcAft>
              <a:buSzPts val="1400"/>
              <a:buNone/>
              <a:defRPr/>
            </a:lvl9pPr>
          </a:lstStyle>
          <a:p>
            <a:endParaRPr/>
          </a:p>
        </p:txBody>
      </p:sp>
      <p:sp>
        <p:nvSpPr>
          <p:cNvPr id="49" name="Google Shape;49;p51"/>
          <p:cNvSpPr txBox="1">
            <a:spLocks noGrp="1"/>
          </p:cNvSpPr>
          <p:nvPr>
            <p:ph type="body" idx="1"/>
          </p:nvPr>
        </p:nvSpPr>
        <p:spPr>
          <a:xfrm>
            <a:off x="628650" y="1825625"/>
            <a:ext cx="3886200" cy="4351338"/>
          </a:xfrm>
          <a:prstGeom prst="rect">
            <a:avLst/>
          </a:prstGeom>
          <a:noFill/>
          <a:ln>
            <a:noFill/>
          </a:ln>
        </p:spPr>
        <p:txBody>
          <a:bodyPr spcFirstLastPara="1" wrap="square" lIns="91425" tIns="45700" rIns="91425" bIns="45700" anchor="t" anchorCtr="0"/>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0" name="Google Shape;50;p51"/>
          <p:cNvSpPr txBox="1">
            <a:spLocks noGrp="1"/>
          </p:cNvSpPr>
          <p:nvPr>
            <p:ph type="body" idx="2"/>
          </p:nvPr>
        </p:nvSpPr>
        <p:spPr>
          <a:xfrm>
            <a:off x="4629150" y="1825625"/>
            <a:ext cx="3886200" cy="4351338"/>
          </a:xfrm>
          <a:prstGeom prst="rect">
            <a:avLst/>
          </a:prstGeom>
          <a:noFill/>
          <a:ln>
            <a:noFill/>
          </a:ln>
        </p:spPr>
        <p:txBody>
          <a:bodyPr spcFirstLastPara="1" wrap="square" lIns="91425" tIns="45700" rIns="91425" bIns="45700" anchor="t" anchorCtr="0"/>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1" name="Google Shape;51;p51"/>
          <p:cNvSpPr txBox="1">
            <a:spLocks noGrp="1"/>
          </p:cNvSpPr>
          <p:nvPr>
            <p:ph type="ftr" idx="11"/>
          </p:nvPr>
        </p:nvSpPr>
        <p:spPr>
          <a:xfrm>
            <a:off x="3513138" y="6356350"/>
            <a:ext cx="3086100" cy="365125"/>
          </a:xfrm>
          <a:prstGeom prst="rect">
            <a:avLst/>
          </a:prstGeom>
          <a:noFill/>
          <a:ln>
            <a:noFill/>
          </a:ln>
        </p:spPr>
        <p:txBody>
          <a:bodyPr spcFirstLastPara="1" wrap="square" lIns="91425" tIns="45700" rIns="91425" bIns="45700" anchor="ctr" anchorCtr="0"/>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2" name="Google Shape;52;p51"/>
          <p:cNvSpPr txBox="1">
            <a:spLocks noGrp="1"/>
          </p:cNvSpPr>
          <p:nvPr>
            <p:ph type="sldNum" idx="12"/>
          </p:nvPr>
        </p:nvSpPr>
        <p:spPr>
          <a:xfrm>
            <a:off x="6942138" y="6356350"/>
            <a:ext cx="20574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sz="1200">
                <a:solidFill>
                  <a:srgbClr val="898989"/>
                </a:solidFill>
                <a:latin typeface="Calibri"/>
                <a:ea typeface="Calibri"/>
                <a:cs typeface="Calibri"/>
                <a:sym typeface="Calibri"/>
              </a:defRPr>
            </a:lvl1pPr>
            <a:lvl2pPr marL="0" lvl="1" indent="0" algn="r">
              <a:spcBef>
                <a:spcPts val="0"/>
              </a:spcBef>
              <a:buNone/>
              <a:defRPr sz="1200">
                <a:solidFill>
                  <a:srgbClr val="898989"/>
                </a:solidFill>
                <a:latin typeface="Calibri"/>
                <a:ea typeface="Calibri"/>
                <a:cs typeface="Calibri"/>
                <a:sym typeface="Calibri"/>
              </a:defRPr>
            </a:lvl2pPr>
            <a:lvl3pPr marL="0" lvl="2" indent="0" algn="r">
              <a:spcBef>
                <a:spcPts val="0"/>
              </a:spcBef>
              <a:buNone/>
              <a:defRPr sz="1200">
                <a:solidFill>
                  <a:srgbClr val="898989"/>
                </a:solidFill>
                <a:latin typeface="Calibri"/>
                <a:ea typeface="Calibri"/>
                <a:cs typeface="Calibri"/>
                <a:sym typeface="Calibri"/>
              </a:defRPr>
            </a:lvl3pPr>
            <a:lvl4pPr marL="0" lvl="3" indent="0" algn="r">
              <a:spcBef>
                <a:spcPts val="0"/>
              </a:spcBef>
              <a:buNone/>
              <a:defRPr sz="1200">
                <a:solidFill>
                  <a:srgbClr val="898989"/>
                </a:solidFill>
                <a:latin typeface="Calibri"/>
                <a:ea typeface="Calibri"/>
                <a:cs typeface="Calibri"/>
                <a:sym typeface="Calibri"/>
              </a:defRPr>
            </a:lvl4pPr>
            <a:lvl5pPr marL="0" lvl="4" indent="0" algn="r">
              <a:spcBef>
                <a:spcPts val="0"/>
              </a:spcBef>
              <a:buNone/>
              <a:defRPr sz="1200">
                <a:solidFill>
                  <a:srgbClr val="898989"/>
                </a:solidFill>
                <a:latin typeface="Calibri"/>
                <a:ea typeface="Calibri"/>
                <a:cs typeface="Calibri"/>
                <a:sym typeface="Calibri"/>
              </a:defRPr>
            </a:lvl5pPr>
            <a:lvl6pPr marL="0" lvl="5" indent="0" algn="r">
              <a:spcBef>
                <a:spcPts val="0"/>
              </a:spcBef>
              <a:buNone/>
              <a:defRPr sz="1200">
                <a:solidFill>
                  <a:srgbClr val="898989"/>
                </a:solidFill>
                <a:latin typeface="Calibri"/>
                <a:ea typeface="Calibri"/>
                <a:cs typeface="Calibri"/>
                <a:sym typeface="Calibri"/>
              </a:defRPr>
            </a:lvl6pPr>
            <a:lvl7pPr marL="0" lvl="6" indent="0" algn="r">
              <a:spcBef>
                <a:spcPts val="0"/>
              </a:spcBef>
              <a:buNone/>
              <a:defRPr sz="1200">
                <a:solidFill>
                  <a:srgbClr val="898989"/>
                </a:solidFill>
                <a:latin typeface="Calibri"/>
                <a:ea typeface="Calibri"/>
                <a:cs typeface="Calibri"/>
                <a:sym typeface="Calibri"/>
              </a:defRPr>
            </a:lvl7pPr>
            <a:lvl8pPr marL="0" lvl="7" indent="0" algn="r">
              <a:spcBef>
                <a:spcPts val="0"/>
              </a:spcBef>
              <a:buNone/>
              <a:defRPr sz="1200">
                <a:solidFill>
                  <a:srgbClr val="898989"/>
                </a:solidFill>
                <a:latin typeface="Calibri"/>
                <a:ea typeface="Calibri"/>
                <a:cs typeface="Calibri"/>
                <a:sym typeface="Calibri"/>
              </a:defRPr>
            </a:lvl8pPr>
            <a:lvl9pPr marL="0" lvl="8" indent="0" algn="r">
              <a:spcBef>
                <a:spcPts val="0"/>
              </a:spcBef>
              <a:buNone/>
              <a:defRPr sz="1200">
                <a:solidFill>
                  <a:srgbClr val="898989"/>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nl-NL"/>
              <a:t>‹nr.›</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En blanco" type="blank">
  <p:cSld name="BLANK">
    <p:spTree>
      <p:nvGrpSpPr>
        <p:cNvPr id="1" name="Shape 53"/>
        <p:cNvGrpSpPr/>
        <p:nvPr/>
      </p:nvGrpSpPr>
      <p:grpSpPr>
        <a:xfrm>
          <a:off x="0" y="0"/>
          <a:ext cx="0" cy="0"/>
          <a:chOff x="0" y="0"/>
          <a:chExt cx="0" cy="0"/>
        </a:xfrm>
      </p:grpSpPr>
      <p:sp>
        <p:nvSpPr>
          <p:cNvPr id="54" name="Google Shape;54;p52"/>
          <p:cNvSpPr txBox="1">
            <a:spLocks noGrp="1"/>
          </p:cNvSpPr>
          <p:nvPr>
            <p:ph type="ftr" idx="11"/>
          </p:nvPr>
        </p:nvSpPr>
        <p:spPr>
          <a:xfrm>
            <a:off x="3513138" y="6356350"/>
            <a:ext cx="3086100" cy="365125"/>
          </a:xfrm>
          <a:prstGeom prst="rect">
            <a:avLst/>
          </a:prstGeom>
          <a:noFill/>
          <a:ln>
            <a:noFill/>
          </a:ln>
        </p:spPr>
        <p:txBody>
          <a:bodyPr spcFirstLastPara="1" wrap="square" lIns="91425" tIns="45700" rIns="91425" bIns="45700" anchor="ctr" anchorCtr="0"/>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5" name="Google Shape;55;p52"/>
          <p:cNvSpPr txBox="1">
            <a:spLocks noGrp="1"/>
          </p:cNvSpPr>
          <p:nvPr>
            <p:ph type="sldNum" idx="12"/>
          </p:nvPr>
        </p:nvSpPr>
        <p:spPr>
          <a:xfrm>
            <a:off x="6942138" y="6356350"/>
            <a:ext cx="20574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sz="1200">
                <a:solidFill>
                  <a:srgbClr val="898989"/>
                </a:solidFill>
                <a:latin typeface="Calibri"/>
                <a:ea typeface="Calibri"/>
                <a:cs typeface="Calibri"/>
                <a:sym typeface="Calibri"/>
              </a:defRPr>
            </a:lvl1pPr>
            <a:lvl2pPr marL="0" lvl="1" indent="0" algn="r">
              <a:spcBef>
                <a:spcPts val="0"/>
              </a:spcBef>
              <a:buNone/>
              <a:defRPr sz="1200">
                <a:solidFill>
                  <a:srgbClr val="898989"/>
                </a:solidFill>
                <a:latin typeface="Calibri"/>
                <a:ea typeface="Calibri"/>
                <a:cs typeface="Calibri"/>
                <a:sym typeface="Calibri"/>
              </a:defRPr>
            </a:lvl2pPr>
            <a:lvl3pPr marL="0" lvl="2" indent="0" algn="r">
              <a:spcBef>
                <a:spcPts val="0"/>
              </a:spcBef>
              <a:buNone/>
              <a:defRPr sz="1200">
                <a:solidFill>
                  <a:srgbClr val="898989"/>
                </a:solidFill>
                <a:latin typeface="Calibri"/>
                <a:ea typeface="Calibri"/>
                <a:cs typeface="Calibri"/>
                <a:sym typeface="Calibri"/>
              </a:defRPr>
            </a:lvl3pPr>
            <a:lvl4pPr marL="0" lvl="3" indent="0" algn="r">
              <a:spcBef>
                <a:spcPts val="0"/>
              </a:spcBef>
              <a:buNone/>
              <a:defRPr sz="1200">
                <a:solidFill>
                  <a:srgbClr val="898989"/>
                </a:solidFill>
                <a:latin typeface="Calibri"/>
                <a:ea typeface="Calibri"/>
                <a:cs typeface="Calibri"/>
                <a:sym typeface="Calibri"/>
              </a:defRPr>
            </a:lvl4pPr>
            <a:lvl5pPr marL="0" lvl="4" indent="0" algn="r">
              <a:spcBef>
                <a:spcPts val="0"/>
              </a:spcBef>
              <a:buNone/>
              <a:defRPr sz="1200">
                <a:solidFill>
                  <a:srgbClr val="898989"/>
                </a:solidFill>
                <a:latin typeface="Calibri"/>
                <a:ea typeface="Calibri"/>
                <a:cs typeface="Calibri"/>
                <a:sym typeface="Calibri"/>
              </a:defRPr>
            </a:lvl5pPr>
            <a:lvl6pPr marL="0" lvl="5" indent="0" algn="r">
              <a:spcBef>
                <a:spcPts val="0"/>
              </a:spcBef>
              <a:buNone/>
              <a:defRPr sz="1200">
                <a:solidFill>
                  <a:srgbClr val="898989"/>
                </a:solidFill>
                <a:latin typeface="Calibri"/>
                <a:ea typeface="Calibri"/>
                <a:cs typeface="Calibri"/>
                <a:sym typeface="Calibri"/>
              </a:defRPr>
            </a:lvl6pPr>
            <a:lvl7pPr marL="0" lvl="6" indent="0" algn="r">
              <a:spcBef>
                <a:spcPts val="0"/>
              </a:spcBef>
              <a:buNone/>
              <a:defRPr sz="1200">
                <a:solidFill>
                  <a:srgbClr val="898989"/>
                </a:solidFill>
                <a:latin typeface="Calibri"/>
                <a:ea typeface="Calibri"/>
                <a:cs typeface="Calibri"/>
                <a:sym typeface="Calibri"/>
              </a:defRPr>
            </a:lvl7pPr>
            <a:lvl8pPr marL="0" lvl="7" indent="0" algn="r">
              <a:spcBef>
                <a:spcPts val="0"/>
              </a:spcBef>
              <a:buNone/>
              <a:defRPr sz="1200">
                <a:solidFill>
                  <a:srgbClr val="898989"/>
                </a:solidFill>
                <a:latin typeface="Calibri"/>
                <a:ea typeface="Calibri"/>
                <a:cs typeface="Calibri"/>
                <a:sym typeface="Calibri"/>
              </a:defRPr>
            </a:lvl8pPr>
            <a:lvl9pPr marL="0" lvl="8" indent="0" algn="r">
              <a:spcBef>
                <a:spcPts val="0"/>
              </a:spcBef>
              <a:buNone/>
              <a:defRPr sz="1200">
                <a:solidFill>
                  <a:srgbClr val="898989"/>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nl-NL"/>
              <a:t>‹nr.›</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Contenido con título" type="objTx">
  <p:cSld name="OBJECT_WITH_CAPTION_TEXT">
    <p:spTree>
      <p:nvGrpSpPr>
        <p:cNvPr id="1" name="Shape 56"/>
        <p:cNvGrpSpPr/>
        <p:nvPr/>
      </p:nvGrpSpPr>
      <p:grpSpPr>
        <a:xfrm>
          <a:off x="0" y="0"/>
          <a:ext cx="0" cy="0"/>
          <a:chOff x="0" y="0"/>
          <a:chExt cx="0" cy="0"/>
        </a:xfrm>
      </p:grpSpPr>
      <p:sp>
        <p:nvSpPr>
          <p:cNvPr id="57" name="Google Shape;57;p53"/>
          <p:cNvSpPr txBox="1">
            <a:spLocks noGrp="1"/>
          </p:cNvSpPr>
          <p:nvPr>
            <p:ph type="title"/>
          </p:nvPr>
        </p:nvSpPr>
        <p:spPr>
          <a:xfrm>
            <a:off x="629841" y="987426"/>
            <a:ext cx="2949178" cy="1069974"/>
          </a:xfrm>
          <a:prstGeom prst="rect">
            <a:avLst/>
          </a:prstGeom>
          <a:noFill/>
          <a:ln>
            <a:noFill/>
          </a:ln>
        </p:spPr>
        <p:txBody>
          <a:bodyPr spcFirstLastPara="1" wrap="square" lIns="91425" tIns="45700" rIns="91425" bIns="45700" anchor="b" anchorCtr="0"/>
          <a:lstStyle>
            <a:lvl1pPr lvl="0" algn="l">
              <a:lnSpc>
                <a:spcPct val="90000"/>
              </a:lnSpc>
              <a:spcBef>
                <a:spcPts val="0"/>
              </a:spcBef>
              <a:spcAft>
                <a:spcPts val="0"/>
              </a:spcAft>
              <a:buSzPts val="1400"/>
              <a:buNone/>
              <a:defRPr sz="3200"/>
            </a:lvl1pPr>
            <a:lvl2pPr lvl="1" algn="l">
              <a:lnSpc>
                <a:spcPct val="90000"/>
              </a:lnSpc>
              <a:spcBef>
                <a:spcPts val="0"/>
              </a:spcBef>
              <a:spcAft>
                <a:spcPts val="0"/>
              </a:spcAft>
              <a:buSzPts val="1400"/>
              <a:buNone/>
              <a:defRPr/>
            </a:lvl2pPr>
            <a:lvl3pPr lvl="2" algn="l">
              <a:lnSpc>
                <a:spcPct val="90000"/>
              </a:lnSpc>
              <a:spcBef>
                <a:spcPts val="0"/>
              </a:spcBef>
              <a:spcAft>
                <a:spcPts val="0"/>
              </a:spcAft>
              <a:buSzPts val="1400"/>
              <a:buNone/>
              <a:defRPr/>
            </a:lvl3pPr>
            <a:lvl4pPr lvl="3" algn="l">
              <a:lnSpc>
                <a:spcPct val="90000"/>
              </a:lnSpc>
              <a:spcBef>
                <a:spcPts val="0"/>
              </a:spcBef>
              <a:spcAft>
                <a:spcPts val="0"/>
              </a:spcAft>
              <a:buSzPts val="1400"/>
              <a:buNone/>
              <a:defRPr/>
            </a:lvl4pPr>
            <a:lvl5pPr lvl="4" algn="l">
              <a:lnSpc>
                <a:spcPct val="90000"/>
              </a:lnSpc>
              <a:spcBef>
                <a:spcPts val="0"/>
              </a:spcBef>
              <a:spcAft>
                <a:spcPts val="0"/>
              </a:spcAft>
              <a:buSzPts val="1400"/>
              <a:buNone/>
              <a:defRPr/>
            </a:lvl5pPr>
            <a:lvl6pPr lvl="5" algn="l">
              <a:lnSpc>
                <a:spcPct val="90000"/>
              </a:lnSpc>
              <a:spcBef>
                <a:spcPts val="0"/>
              </a:spcBef>
              <a:spcAft>
                <a:spcPts val="0"/>
              </a:spcAft>
              <a:buSzPts val="1400"/>
              <a:buNone/>
              <a:defRPr/>
            </a:lvl6pPr>
            <a:lvl7pPr lvl="6" algn="l">
              <a:lnSpc>
                <a:spcPct val="90000"/>
              </a:lnSpc>
              <a:spcBef>
                <a:spcPts val="0"/>
              </a:spcBef>
              <a:spcAft>
                <a:spcPts val="0"/>
              </a:spcAft>
              <a:buSzPts val="1400"/>
              <a:buNone/>
              <a:defRPr/>
            </a:lvl7pPr>
            <a:lvl8pPr lvl="7" algn="l">
              <a:lnSpc>
                <a:spcPct val="90000"/>
              </a:lnSpc>
              <a:spcBef>
                <a:spcPts val="0"/>
              </a:spcBef>
              <a:spcAft>
                <a:spcPts val="0"/>
              </a:spcAft>
              <a:buSzPts val="1400"/>
              <a:buNone/>
              <a:defRPr/>
            </a:lvl8pPr>
            <a:lvl9pPr lvl="8" algn="l">
              <a:lnSpc>
                <a:spcPct val="90000"/>
              </a:lnSpc>
              <a:spcBef>
                <a:spcPts val="0"/>
              </a:spcBef>
              <a:spcAft>
                <a:spcPts val="0"/>
              </a:spcAft>
              <a:buSzPts val="1400"/>
              <a:buNone/>
              <a:defRPr/>
            </a:lvl9pPr>
          </a:lstStyle>
          <a:p>
            <a:endParaRPr/>
          </a:p>
        </p:txBody>
      </p:sp>
      <p:sp>
        <p:nvSpPr>
          <p:cNvPr id="58" name="Google Shape;58;p53"/>
          <p:cNvSpPr txBox="1">
            <a:spLocks noGrp="1"/>
          </p:cNvSpPr>
          <p:nvPr>
            <p:ph type="body" idx="1"/>
          </p:nvPr>
        </p:nvSpPr>
        <p:spPr>
          <a:xfrm>
            <a:off x="3887391" y="987426"/>
            <a:ext cx="4629150" cy="4873625"/>
          </a:xfrm>
          <a:prstGeom prst="rect">
            <a:avLst/>
          </a:prstGeom>
          <a:noFill/>
          <a:ln>
            <a:noFill/>
          </a:ln>
        </p:spPr>
        <p:txBody>
          <a:bodyPr spcFirstLastPara="1" wrap="square" lIns="91425" tIns="45700" rIns="91425" bIns="45700" anchor="t" anchorCtr="0"/>
          <a:lstStyle>
            <a:lvl1pPr marL="457200" lvl="0" indent="-431800" algn="l">
              <a:lnSpc>
                <a:spcPct val="90000"/>
              </a:lnSpc>
              <a:spcBef>
                <a:spcPts val="1000"/>
              </a:spcBef>
              <a:spcAft>
                <a:spcPts val="0"/>
              </a:spcAft>
              <a:buClr>
                <a:schemeClr val="dk1"/>
              </a:buClr>
              <a:buSzPts val="3200"/>
              <a:buChar char="•"/>
              <a:defRPr sz="3200"/>
            </a:lvl1pPr>
            <a:lvl2pPr marL="914400" lvl="1" indent="-406400" algn="l">
              <a:lnSpc>
                <a:spcPct val="90000"/>
              </a:lnSpc>
              <a:spcBef>
                <a:spcPts val="500"/>
              </a:spcBef>
              <a:spcAft>
                <a:spcPts val="0"/>
              </a:spcAft>
              <a:buClr>
                <a:schemeClr val="dk1"/>
              </a:buClr>
              <a:buSzPts val="2800"/>
              <a:buChar char="•"/>
              <a:defRPr sz="2800"/>
            </a:lvl2pPr>
            <a:lvl3pPr marL="1371600" lvl="2" indent="-381000" algn="l">
              <a:lnSpc>
                <a:spcPct val="90000"/>
              </a:lnSpc>
              <a:spcBef>
                <a:spcPts val="500"/>
              </a:spcBef>
              <a:spcAft>
                <a:spcPts val="0"/>
              </a:spcAft>
              <a:buClr>
                <a:schemeClr val="dk1"/>
              </a:buClr>
              <a:buSzPts val="2400"/>
              <a:buChar char="•"/>
              <a:defRPr sz="2400"/>
            </a:lvl3pPr>
            <a:lvl4pPr marL="1828800" lvl="3" indent="-355600" algn="l">
              <a:lnSpc>
                <a:spcPct val="90000"/>
              </a:lnSpc>
              <a:spcBef>
                <a:spcPts val="500"/>
              </a:spcBef>
              <a:spcAft>
                <a:spcPts val="0"/>
              </a:spcAft>
              <a:buClr>
                <a:schemeClr val="dk1"/>
              </a:buClr>
              <a:buSzPts val="2000"/>
              <a:buChar char="•"/>
              <a:defRPr sz="2000"/>
            </a:lvl4pPr>
            <a:lvl5pPr marL="2286000" lvl="4" indent="-355600" algn="l">
              <a:lnSpc>
                <a:spcPct val="90000"/>
              </a:lnSpc>
              <a:spcBef>
                <a:spcPts val="500"/>
              </a:spcBef>
              <a:spcAft>
                <a:spcPts val="0"/>
              </a:spcAft>
              <a:buClr>
                <a:schemeClr val="dk1"/>
              </a:buClr>
              <a:buSzPts val="2000"/>
              <a:buChar char="•"/>
              <a:defRPr sz="2000"/>
            </a:lvl5pPr>
            <a:lvl6pPr marL="2743200" lvl="5" indent="-355600" algn="l">
              <a:lnSpc>
                <a:spcPct val="90000"/>
              </a:lnSpc>
              <a:spcBef>
                <a:spcPts val="500"/>
              </a:spcBef>
              <a:spcAft>
                <a:spcPts val="0"/>
              </a:spcAft>
              <a:buClr>
                <a:schemeClr val="dk1"/>
              </a:buClr>
              <a:buSzPts val="2000"/>
              <a:buChar char="•"/>
              <a:defRPr sz="2000"/>
            </a:lvl6pPr>
            <a:lvl7pPr marL="3200400" lvl="6" indent="-355600" algn="l">
              <a:lnSpc>
                <a:spcPct val="90000"/>
              </a:lnSpc>
              <a:spcBef>
                <a:spcPts val="500"/>
              </a:spcBef>
              <a:spcAft>
                <a:spcPts val="0"/>
              </a:spcAft>
              <a:buClr>
                <a:schemeClr val="dk1"/>
              </a:buClr>
              <a:buSzPts val="2000"/>
              <a:buChar char="•"/>
              <a:defRPr sz="2000"/>
            </a:lvl7pPr>
            <a:lvl8pPr marL="3657600" lvl="7" indent="-355600" algn="l">
              <a:lnSpc>
                <a:spcPct val="90000"/>
              </a:lnSpc>
              <a:spcBef>
                <a:spcPts val="500"/>
              </a:spcBef>
              <a:spcAft>
                <a:spcPts val="0"/>
              </a:spcAft>
              <a:buClr>
                <a:schemeClr val="dk1"/>
              </a:buClr>
              <a:buSzPts val="2000"/>
              <a:buChar char="•"/>
              <a:defRPr sz="2000"/>
            </a:lvl8pPr>
            <a:lvl9pPr marL="4114800" lvl="8" indent="-355600" algn="l">
              <a:lnSpc>
                <a:spcPct val="90000"/>
              </a:lnSpc>
              <a:spcBef>
                <a:spcPts val="500"/>
              </a:spcBef>
              <a:spcAft>
                <a:spcPts val="0"/>
              </a:spcAft>
              <a:buClr>
                <a:schemeClr val="dk1"/>
              </a:buClr>
              <a:buSzPts val="2000"/>
              <a:buChar char="•"/>
              <a:defRPr sz="2000"/>
            </a:lvl9pPr>
          </a:lstStyle>
          <a:p>
            <a:endParaRPr/>
          </a:p>
        </p:txBody>
      </p:sp>
      <p:sp>
        <p:nvSpPr>
          <p:cNvPr id="59" name="Google Shape;59;p53"/>
          <p:cNvSpPr txBox="1">
            <a:spLocks noGrp="1"/>
          </p:cNvSpPr>
          <p:nvPr>
            <p:ph type="body" idx="2"/>
          </p:nvPr>
        </p:nvSpPr>
        <p:spPr>
          <a:xfrm>
            <a:off x="629841" y="2057400"/>
            <a:ext cx="2949178" cy="3811588"/>
          </a:xfrm>
          <a:prstGeom prst="rect">
            <a:avLst/>
          </a:prstGeom>
          <a:noFill/>
          <a:ln>
            <a:noFill/>
          </a:ln>
        </p:spPr>
        <p:txBody>
          <a:bodyPr spcFirstLastPara="1" wrap="square" lIns="91425" tIns="45700" rIns="91425" bIns="45700" anchor="t" anchorCtr="0"/>
          <a:lstStyle>
            <a:lvl1pPr marL="457200" lvl="0" indent="-228600" algn="l">
              <a:lnSpc>
                <a:spcPct val="90000"/>
              </a:lnSpc>
              <a:spcBef>
                <a:spcPts val="1000"/>
              </a:spcBef>
              <a:spcAft>
                <a:spcPts val="0"/>
              </a:spcAft>
              <a:buClr>
                <a:schemeClr val="dk1"/>
              </a:buClr>
              <a:buSzPts val="1600"/>
              <a:buNone/>
              <a:defRPr sz="1600"/>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60" name="Google Shape;60;p53"/>
          <p:cNvSpPr txBox="1">
            <a:spLocks noGrp="1"/>
          </p:cNvSpPr>
          <p:nvPr>
            <p:ph type="ftr" idx="11"/>
          </p:nvPr>
        </p:nvSpPr>
        <p:spPr>
          <a:xfrm>
            <a:off x="3513138" y="6356350"/>
            <a:ext cx="3086100" cy="365125"/>
          </a:xfrm>
          <a:prstGeom prst="rect">
            <a:avLst/>
          </a:prstGeom>
          <a:noFill/>
          <a:ln>
            <a:noFill/>
          </a:ln>
        </p:spPr>
        <p:txBody>
          <a:bodyPr spcFirstLastPara="1" wrap="square" lIns="91425" tIns="45700" rIns="91425" bIns="45700" anchor="ctr" anchorCtr="0"/>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1" name="Google Shape;61;p53"/>
          <p:cNvSpPr txBox="1">
            <a:spLocks noGrp="1"/>
          </p:cNvSpPr>
          <p:nvPr>
            <p:ph type="sldNum" idx="12"/>
          </p:nvPr>
        </p:nvSpPr>
        <p:spPr>
          <a:xfrm>
            <a:off x="6942138" y="6356350"/>
            <a:ext cx="20574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sz="1200">
                <a:solidFill>
                  <a:srgbClr val="898989"/>
                </a:solidFill>
                <a:latin typeface="Calibri"/>
                <a:ea typeface="Calibri"/>
                <a:cs typeface="Calibri"/>
                <a:sym typeface="Calibri"/>
              </a:defRPr>
            </a:lvl1pPr>
            <a:lvl2pPr marL="0" lvl="1" indent="0" algn="r">
              <a:spcBef>
                <a:spcPts val="0"/>
              </a:spcBef>
              <a:buNone/>
              <a:defRPr sz="1200">
                <a:solidFill>
                  <a:srgbClr val="898989"/>
                </a:solidFill>
                <a:latin typeface="Calibri"/>
                <a:ea typeface="Calibri"/>
                <a:cs typeface="Calibri"/>
                <a:sym typeface="Calibri"/>
              </a:defRPr>
            </a:lvl2pPr>
            <a:lvl3pPr marL="0" lvl="2" indent="0" algn="r">
              <a:spcBef>
                <a:spcPts val="0"/>
              </a:spcBef>
              <a:buNone/>
              <a:defRPr sz="1200">
                <a:solidFill>
                  <a:srgbClr val="898989"/>
                </a:solidFill>
                <a:latin typeface="Calibri"/>
                <a:ea typeface="Calibri"/>
                <a:cs typeface="Calibri"/>
                <a:sym typeface="Calibri"/>
              </a:defRPr>
            </a:lvl3pPr>
            <a:lvl4pPr marL="0" lvl="3" indent="0" algn="r">
              <a:spcBef>
                <a:spcPts val="0"/>
              </a:spcBef>
              <a:buNone/>
              <a:defRPr sz="1200">
                <a:solidFill>
                  <a:srgbClr val="898989"/>
                </a:solidFill>
                <a:latin typeface="Calibri"/>
                <a:ea typeface="Calibri"/>
                <a:cs typeface="Calibri"/>
                <a:sym typeface="Calibri"/>
              </a:defRPr>
            </a:lvl4pPr>
            <a:lvl5pPr marL="0" lvl="4" indent="0" algn="r">
              <a:spcBef>
                <a:spcPts val="0"/>
              </a:spcBef>
              <a:buNone/>
              <a:defRPr sz="1200">
                <a:solidFill>
                  <a:srgbClr val="898989"/>
                </a:solidFill>
                <a:latin typeface="Calibri"/>
                <a:ea typeface="Calibri"/>
                <a:cs typeface="Calibri"/>
                <a:sym typeface="Calibri"/>
              </a:defRPr>
            </a:lvl5pPr>
            <a:lvl6pPr marL="0" lvl="5" indent="0" algn="r">
              <a:spcBef>
                <a:spcPts val="0"/>
              </a:spcBef>
              <a:buNone/>
              <a:defRPr sz="1200">
                <a:solidFill>
                  <a:srgbClr val="898989"/>
                </a:solidFill>
                <a:latin typeface="Calibri"/>
                <a:ea typeface="Calibri"/>
                <a:cs typeface="Calibri"/>
                <a:sym typeface="Calibri"/>
              </a:defRPr>
            </a:lvl6pPr>
            <a:lvl7pPr marL="0" lvl="6" indent="0" algn="r">
              <a:spcBef>
                <a:spcPts val="0"/>
              </a:spcBef>
              <a:buNone/>
              <a:defRPr sz="1200">
                <a:solidFill>
                  <a:srgbClr val="898989"/>
                </a:solidFill>
                <a:latin typeface="Calibri"/>
                <a:ea typeface="Calibri"/>
                <a:cs typeface="Calibri"/>
                <a:sym typeface="Calibri"/>
              </a:defRPr>
            </a:lvl7pPr>
            <a:lvl8pPr marL="0" lvl="7" indent="0" algn="r">
              <a:spcBef>
                <a:spcPts val="0"/>
              </a:spcBef>
              <a:buNone/>
              <a:defRPr sz="1200">
                <a:solidFill>
                  <a:srgbClr val="898989"/>
                </a:solidFill>
                <a:latin typeface="Calibri"/>
                <a:ea typeface="Calibri"/>
                <a:cs typeface="Calibri"/>
                <a:sym typeface="Calibri"/>
              </a:defRPr>
            </a:lvl8pPr>
            <a:lvl9pPr marL="0" lvl="8" indent="0" algn="r">
              <a:spcBef>
                <a:spcPts val="0"/>
              </a:spcBef>
              <a:buNone/>
              <a:defRPr sz="1200">
                <a:solidFill>
                  <a:srgbClr val="898989"/>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nl-NL"/>
              <a:t>‹nr.›</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62"/>
        <p:cNvGrpSpPr/>
        <p:nvPr/>
      </p:nvGrpSpPr>
      <p:grpSpPr>
        <a:xfrm>
          <a:off x="0" y="0"/>
          <a:ext cx="0" cy="0"/>
          <a:chOff x="0" y="0"/>
          <a:chExt cx="0" cy="0"/>
        </a:xfrm>
      </p:grpSpPr>
      <p:sp>
        <p:nvSpPr>
          <p:cNvPr id="63" name="Google Shape;63;p54"/>
          <p:cNvSpPr txBox="1">
            <a:spLocks noGrp="1"/>
          </p:cNvSpPr>
          <p:nvPr>
            <p:ph type="title"/>
          </p:nvPr>
        </p:nvSpPr>
        <p:spPr>
          <a:xfrm>
            <a:off x="311700" y="593367"/>
            <a:ext cx="8520600" cy="763600"/>
          </a:xfrm>
          <a:prstGeom prst="rect">
            <a:avLst/>
          </a:prstGeom>
          <a:noFill/>
          <a:ln>
            <a:noFill/>
          </a:ln>
        </p:spPr>
        <p:txBody>
          <a:bodyPr spcFirstLastPara="1" wrap="square" lIns="91425" tIns="91425" rIns="91425" bIns="91425" anchor="t" anchorCtr="0"/>
          <a:lstStyle>
            <a:lvl1pPr lvl="0" algn="l">
              <a:lnSpc>
                <a:spcPct val="90000"/>
              </a:lnSpc>
              <a:spcBef>
                <a:spcPts val="0"/>
              </a:spcBef>
              <a:spcAft>
                <a:spcPts val="0"/>
              </a:spcAft>
              <a:buClr>
                <a:srgbClr val="0B7E93"/>
              </a:buClr>
              <a:buSzPts val="2800"/>
              <a:buFont typeface="Arial"/>
              <a:buNone/>
              <a:defRPr/>
            </a:lvl1pPr>
            <a:lvl2pPr lvl="1" algn="l">
              <a:lnSpc>
                <a:spcPct val="90000"/>
              </a:lnSpc>
              <a:spcBef>
                <a:spcPts val="0"/>
              </a:spcBef>
              <a:spcAft>
                <a:spcPts val="0"/>
              </a:spcAft>
              <a:buClr>
                <a:srgbClr val="0B7E93"/>
              </a:buClr>
              <a:buSzPts val="2800"/>
              <a:buFont typeface="Arial"/>
              <a:buNone/>
              <a:defRPr/>
            </a:lvl2pPr>
            <a:lvl3pPr lvl="2" algn="l">
              <a:lnSpc>
                <a:spcPct val="90000"/>
              </a:lnSpc>
              <a:spcBef>
                <a:spcPts val="0"/>
              </a:spcBef>
              <a:spcAft>
                <a:spcPts val="0"/>
              </a:spcAft>
              <a:buClr>
                <a:srgbClr val="0B7E93"/>
              </a:buClr>
              <a:buSzPts val="2800"/>
              <a:buFont typeface="Arial"/>
              <a:buNone/>
              <a:defRPr/>
            </a:lvl3pPr>
            <a:lvl4pPr lvl="3" algn="l">
              <a:lnSpc>
                <a:spcPct val="90000"/>
              </a:lnSpc>
              <a:spcBef>
                <a:spcPts val="0"/>
              </a:spcBef>
              <a:spcAft>
                <a:spcPts val="0"/>
              </a:spcAft>
              <a:buClr>
                <a:srgbClr val="0B7E93"/>
              </a:buClr>
              <a:buSzPts val="2800"/>
              <a:buFont typeface="Arial"/>
              <a:buNone/>
              <a:defRPr/>
            </a:lvl4pPr>
            <a:lvl5pPr lvl="4" algn="l">
              <a:lnSpc>
                <a:spcPct val="90000"/>
              </a:lnSpc>
              <a:spcBef>
                <a:spcPts val="0"/>
              </a:spcBef>
              <a:spcAft>
                <a:spcPts val="0"/>
              </a:spcAft>
              <a:buClr>
                <a:srgbClr val="0B7E93"/>
              </a:buClr>
              <a:buSzPts val="2800"/>
              <a:buFont typeface="Arial"/>
              <a:buNone/>
              <a:defRPr/>
            </a:lvl5pPr>
            <a:lvl6pPr lvl="5" algn="l">
              <a:lnSpc>
                <a:spcPct val="90000"/>
              </a:lnSpc>
              <a:spcBef>
                <a:spcPts val="0"/>
              </a:spcBef>
              <a:spcAft>
                <a:spcPts val="0"/>
              </a:spcAft>
              <a:buClr>
                <a:srgbClr val="0B7E93"/>
              </a:buClr>
              <a:buSzPts val="2800"/>
              <a:buFont typeface="Arial"/>
              <a:buNone/>
              <a:defRPr/>
            </a:lvl6pPr>
            <a:lvl7pPr lvl="6" algn="l">
              <a:lnSpc>
                <a:spcPct val="90000"/>
              </a:lnSpc>
              <a:spcBef>
                <a:spcPts val="0"/>
              </a:spcBef>
              <a:spcAft>
                <a:spcPts val="0"/>
              </a:spcAft>
              <a:buClr>
                <a:srgbClr val="0B7E93"/>
              </a:buClr>
              <a:buSzPts val="2800"/>
              <a:buFont typeface="Arial"/>
              <a:buNone/>
              <a:defRPr/>
            </a:lvl7pPr>
            <a:lvl8pPr lvl="7" algn="l">
              <a:lnSpc>
                <a:spcPct val="90000"/>
              </a:lnSpc>
              <a:spcBef>
                <a:spcPts val="0"/>
              </a:spcBef>
              <a:spcAft>
                <a:spcPts val="0"/>
              </a:spcAft>
              <a:buClr>
                <a:srgbClr val="0B7E93"/>
              </a:buClr>
              <a:buSzPts val="2800"/>
              <a:buFont typeface="Arial"/>
              <a:buNone/>
              <a:defRPr/>
            </a:lvl8pPr>
            <a:lvl9pPr lvl="8" algn="l">
              <a:lnSpc>
                <a:spcPct val="90000"/>
              </a:lnSpc>
              <a:spcBef>
                <a:spcPts val="0"/>
              </a:spcBef>
              <a:spcAft>
                <a:spcPts val="0"/>
              </a:spcAft>
              <a:buClr>
                <a:srgbClr val="0B7E93"/>
              </a:buClr>
              <a:buSzPts val="2800"/>
              <a:buFont typeface="Arial"/>
              <a:buNone/>
              <a:defRPr/>
            </a:lvl9pPr>
          </a:lstStyle>
          <a:p>
            <a:endParaRPr/>
          </a:p>
        </p:txBody>
      </p:sp>
      <p:sp>
        <p:nvSpPr>
          <p:cNvPr id="64" name="Google Shape;64;p54"/>
          <p:cNvSpPr txBox="1">
            <a:spLocks noGrp="1"/>
          </p:cNvSpPr>
          <p:nvPr>
            <p:ph type="body" idx="1"/>
          </p:nvPr>
        </p:nvSpPr>
        <p:spPr>
          <a:xfrm>
            <a:off x="311700" y="1536633"/>
            <a:ext cx="8520600" cy="4555200"/>
          </a:xfrm>
          <a:prstGeom prst="rect">
            <a:avLst/>
          </a:prstGeom>
          <a:noFill/>
          <a:ln>
            <a:noFill/>
          </a:ln>
        </p:spPr>
        <p:txBody>
          <a:bodyPr spcFirstLastPara="1" wrap="square" lIns="91425" tIns="91425" rIns="91425" bIns="91425" anchor="t" anchorCtr="0"/>
          <a:lstStyle>
            <a:lvl1pPr marL="457200" lvl="0" indent="-342900" algn="l">
              <a:lnSpc>
                <a:spcPct val="90000"/>
              </a:lnSpc>
              <a:spcBef>
                <a:spcPts val="0"/>
              </a:spcBef>
              <a:spcAft>
                <a:spcPts val="0"/>
              </a:spcAft>
              <a:buClr>
                <a:schemeClr val="dk1"/>
              </a:buClr>
              <a:buSzPts val="1800"/>
              <a:buChar char="●"/>
              <a:defRPr/>
            </a:lvl1pPr>
            <a:lvl2pPr marL="914400" lvl="1" indent="-317500" algn="l">
              <a:lnSpc>
                <a:spcPct val="90000"/>
              </a:lnSpc>
              <a:spcBef>
                <a:spcPts val="1600"/>
              </a:spcBef>
              <a:spcAft>
                <a:spcPts val="0"/>
              </a:spcAft>
              <a:buClr>
                <a:schemeClr val="dk1"/>
              </a:buClr>
              <a:buSzPts val="1400"/>
              <a:buChar char="○"/>
              <a:defRPr/>
            </a:lvl2pPr>
            <a:lvl3pPr marL="1371600" lvl="2" indent="-317500" algn="l">
              <a:lnSpc>
                <a:spcPct val="90000"/>
              </a:lnSpc>
              <a:spcBef>
                <a:spcPts val="1600"/>
              </a:spcBef>
              <a:spcAft>
                <a:spcPts val="0"/>
              </a:spcAft>
              <a:buClr>
                <a:schemeClr val="dk1"/>
              </a:buClr>
              <a:buSzPts val="1400"/>
              <a:buChar char="■"/>
              <a:defRPr/>
            </a:lvl3pPr>
            <a:lvl4pPr marL="1828800" lvl="3" indent="-317500" algn="l">
              <a:lnSpc>
                <a:spcPct val="90000"/>
              </a:lnSpc>
              <a:spcBef>
                <a:spcPts val="1600"/>
              </a:spcBef>
              <a:spcAft>
                <a:spcPts val="0"/>
              </a:spcAft>
              <a:buClr>
                <a:schemeClr val="dk1"/>
              </a:buClr>
              <a:buSzPts val="1400"/>
              <a:buChar char="●"/>
              <a:defRPr/>
            </a:lvl4pPr>
            <a:lvl5pPr marL="2286000" lvl="4" indent="-317500" algn="l">
              <a:lnSpc>
                <a:spcPct val="90000"/>
              </a:lnSpc>
              <a:spcBef>
                <a:spcPts val="1600"/>
              </a:spcBef>
              <a:spcAft>
                <a:spcPts val="0"/>
              </a:spcAft>
              <a:buClr>
                <a:schemeClr val="dk1"/>
              </a:buClr>
              <a:buSzPts val="1400"/>
              <a:buChar char="○"/>
              <a:defRPr/>
            </a:lvl5pPr>
            <a:lvl6pPr marL="2743200" lvl="5" indent="-317500" algn="l">
              <a:lnSpc>
                <a:spcPct val="90000"/>
              </a:lnSpc>
              <a:spcBef>
                <a:spcPts val="1600"/>
              </a:spcBef>
              <a:spcAft>
                <a:spcPts val="0"/>
              </a:spcAft>
              <a:buClr>
                <a:schemeClr val="dk1"/>
              </a:buClr>
              <a:buSzPts val="1400"/>
              <a:buChar char="■"/>
              <a:defRPr/>
            </a:lvl6pPr>
            <a:lvl7pPr marL="3200400" lvl="6" indent="-317500" algn="l">
              <a:lnSpc>
                <a:spcPct val="90000"/>
              </a:lnSpc>
              <a:spcBef>
                <a:spcPts val="1600"/>
              </a:spcBef>
              <a:spcAft>
                <a:spcPts val="0"/>
              </a:spcAft>
              <a:buClr>
                <a:schemeClr val="dk1"/>
              </a:buClr>
              <a:buSzPts val="1400"/>
              <a:buChar char="●"/>
              <a:defRPr/>
            </a:lvl7pPr>
            <a:lvl8pPr marL="3657600" lvl="7" indent="-317500" algn="l">
              <a:lnSpc>
                <a:spcPct val="90000"/>
              </a:lnSpc>
              <a:spcBef>
                <a:spcPts val="1600"/>
              </a:spcBef>
              <a:spcAft>
                <a:spcPts val="0"/>
              </a:spcAft>
              <a:buClr>
                <a:schemeClr val="dk1"/>
              </a:buClr>
              <a:buSzPts val="1400"/>
              <a:buChar char="○"/>
              <a:defRPr/>
            </a:lvl8pPr>
            <a:lvl9pPr marL="4114800" lvl="8" indent="-317500" algn="l">
              <a:lnSpc>
                <a:spcPct val="90000"/>
              </a:lnSpc>
              <a:spcBef>
                <a:spcPts val="1600"/>
              </a:spcBef>
              <a:spcAft>
                <a:spcPts val="1600"/>
              </a:spcAft>
              <a:buClr>
                <a:schemeClr val="dk1"/>
              </a:buClr>
              <a:buSzPts val="1400"/>
              <a:buChar char="■"/>
              <a:defRPr/>
            </a:lvl9pPr>
          </a:lstStyle>
          <a:p>
            <a:endParaRPr/>
          </a:p>
        </p:txBody>
      </p:sp>
      <p:sp>
        <p:nvSpPr>
          <p:cNvPr id="65" name="Google Shape;65;p54"/>
          <p:cNvSpPr txBox="1">
            <a:spLocks noGrp="1"/>
          </p:cNvSpPr>
          <p:nvPr>
            <p:ph type="sldNum" idx="12"/>
          </p:nvPr>
        </p:nvSpPr>
        <p:spPr>
          <a:xfrm>
            <a:off x="8472458" y="6217623"/>
            <a:ext cx="548700" cy="524800"/>
          </a:xfrm>
          <a:prstGeom prst="rect">
            <a:avLst/>
          </a:prstGeom>
          <a:noFill/>
          <a:ln>
            <a:noFill/>
          </a:ln>
        </p:spPr>
        <p:txBody>
          <a:bodyPr spcFirstLastPara="1" wrap="square" lIns="91425" tIns="91425" rIns="91425" bIns="91425" anchor="ctr" anchorCtr="0">
            <a:noAutofit/>
          </a:bodyPr>
          <a:lstStyle>
            <a:lvl1pPr marL="0" marR="0" lvl="0" indent="0" algn="r">
              <a:spcBef>
                <a:spcPts val="0"/>
              </a:spcBef>
              <a:spcAft>
                <a:spcPts val="0"/>
              </a:spcAft>
              <a:buClr>
                <a:srgbClr val="898989"/>
              </a:buClr>
              <a:buSzPts val="1200"/>
              <a:buFont typeface="Calibri"/>
              <a:buNone/>
              <a:defRPr sz="1200">
                <a:solidFill>
                  <a:srgbClr val="898989"/>
                </a:solidFill>
                <a:latin typeface="Calibri"/>
                <a:ea typeface="Calibri"/>
                <a:cs typeface="Calibri"/>
                <a:sym typeface="Calibri"/>
              </a:defRPr>
            </a:lvl1pPr>
            <a:lvl2pPr marL="0" marR="0" lvl="1" indent="0" algn="r">
              <a:spcBef>
                <a:spcPts val="0"/>
              </a:spcBef>
              <a:spcAft>
                <a:spcPts val="0"/>
              </a:spcAft>
              <a:buClr>
                <a:srgbClr val="898989"/>
              </a:buClr>
              <a:buSzPts val="1200"/>
              <a:buFont typeface="Calibri"/>
              <a:buNone/>
              <a:defRPr sz="1200">
                <a:solidFill>
                  <a:srgbClr val="898989"/>
                </a:solidFill>
                <a:latin typeface="Calibri"/>
                <a:ea typeface="Calibri"/>
                <a:cs typeface="Calibri"/>
                <a:sym typeface="Calibri"/>
              </a:defRPr>
            </a:lvl2pPr>
            <a:lvl3pPr marL="0" marR="0" lvl="2" indent="0" algn="r">
              <a:spcBef>
                <a:spcPts val="0"/>
              </a:spcBef>
              <a:spcAft>
                <a:spcPts val="0"/>
              </a:spcAft>
              <a:buClr>
                <a:srgbClr val="898989"/>
              </a:buClr>
              <a:buSzPts val="1200"/>
              <a:buFont typeface="Calibri"/>
              <a:buNone/>
              <a:defRPr sz="1200">
                <a:solidFill>
                  <a:srgbClr val="898989"/>
                </a:solidFill>
                <a:latin typeface="Calibri"/>
                <a:ea typeface="Calibri"/>
                <a:cs typeface="Calibri"/>
                <a:sym typeface="Calibri"/>
              </a:defRPr>
            </a:lvl3pPr>
            <a:lvl4pPr marL="0" marR="0" lvl="3" indent="0" algn="r">
              <a:spcBef>
                <a:spcPts val="0"/>
              </a:spcBef>
              <a:spcAft>
                <a:spcPts val="0"/>
              </a:spcAft>
              <a:buClr>
                <a:srgbClr val="898989"/>
              </a:buClr>
              <a:buSzPts val="1200"/>
              <a:buFont typeface="Calibri"/>
              <a:buNone/>
              <a:defRPr sz="1200">
                <a:solidFill>
                  <a:srgbClr val="898989"/>
                </a:solidFill>
                <a:latin typeface="Calibri"/>
                <a:ea typeface="Calibri"/>
                <a:cs typeface="Calibri"/>
                <a:sym typeface="Calibri"/>
              </a:defRPr>
            </a:lvl4pPr>
            <a:lvl5pPr marL="0" marR="0" lvl="4" indent="0" algn="r">
              <a:spcBef>
                <a:spcPts val="0"/>
              </a:spcBef>
              <a:spcAft>
                <a:spcPts val="0"/>
              </a:spcAft>
              <a:buClr>
                <a:srgbClr val="898989"/>
              </a:buClr>
              <a:buSzPts val="1200"/>
              <a:buFont typeface="Calibri"/>
              <a:buNone/>
              <a:defRPr sz="1200">
                <a:solidFill>
                  <a:srgbClr val="898989"/>
                </a:solidFill>
                <a:latin typeface="Calibri"/>
                <a:ea typeface="Calibri"/>
                <a:cs typeface="Calibri"/>
                <a:sym typeface="Calibri"/>
              </a:defRPr>
            </a:lvl5pPr>
            <a:lvl6pPr marL="0" marR="0" lvl="5" indent="0" algn="r">
              <a:spcBef>
                <a:spcPts val="0"/>
              </a:spcBef>
              <a:spcAft>
                <a:spcPts val="0"/>
              </a:spcAft>
              <a:buClr>
                <a:srgbClr val="898989"/>
              </a:buClr>
              <a:buSzPts val="1200"/>
              <a:buFont typeface="Calibri"/>
              <a:buNone/>
              <a:defRPr sz="1200">
                <a:solidFill>
                  <a:srgbClr val="898989"/>
                </a:solidFill>
                <a:latin typeface="Calibri"/>
                <a:ea typeface="Calibri"/>
                <a:cs typeface="Calibri"/>
                <a:sym typeface="Calibri"/>
              </a:defRPr>
            </a:lvl6pPr>
            <a:lvl7pPr marL="0" marR="0" lvl="6" indent="0" algn="r">
              <a:spcBef>
                <a:spcPts val="0"/>
              </a:spcBef>
              <a:spcAft>
                <a:spcPts val="0"/>
              </a:spcAft>
              <a:buClr>
                <a:srgbClr val="898989"/>
              </a:buClr>
              <a:buSzPts val="1200"/>
              <a:buFont typeface="Calibri"/>
              <a:buNone/>
              <a:defRPr sz="1200">
                <a:solidFill>
                  <a:srgbClr val="898989"/>
                </a:solidFill>
                <a:latin typeface="Calibri"/>
                <a:ea typeface="Calibri"/>
                <a:cs typeface="Calibri"/>
                <a:sym typeface="Calibri"/>
              </a:defRPr>
            </a:lvl7pPr>
            <a:lvl8pPr marL="0" marR="0" lvl="7" indent="0" algn="r">
              <a:spcBef>
                <a:spcPts val="0"/>
              </a:spcBef>
              <a:spcAft>
                <a:spcPts val="0"/>
              </a:spcAft>
              <a:buClr>
                <a:srgbClr val="898989"/>
              </a:buClr>
              <a:buSzPts val="1200"/>
              <a:buFont typeface="Calibri"/>
              <a:buNone/>
              <a:defRPr sz="1200">
                <a:solidFill>
                  <a:srgbClr val="898989"/>
                </a:solidFill>
                <a:latin typeface="Calibri"/>
                <a:ea typeface="Calibri"/>
                <a:cs typeface="Calibri"/>
                <a:sym typeface="Calibri"/>
              </a:defRPr>
            </a:lvl8pPr>
            <a:lvl9pPr marL="0" marR="0" lvl="8" indent="0" algn="r">
              <a:spcBef>
                <a:spcPts val="0"/>
              </a:spcBef>
              <a:spcAft>
                <a:spcPts val="0"/>
              </a:spcAft>
              <a:buClr>
                <a:srgbClr val="898989"/>
              </a:buClr>
              <a:buSzPts val="1200"/>
              <a:buFont typeface="Calibri"/>
              <a:buNone/>
              <a:defRPr sz="1200">
                <a:solidFill>
                  <a:srgbClr val="898989"/>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nl-NL"/>
              <a:t>‹nr.›</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Encabezado de sección" type="secHead">
  <p:cSld name="SECTION_HEADER">
    <p:spTree>
      <p:nvGrpSpPr>
        <p:cNvPr id="1" name="Shape 66"/>
        <p:cNvGrpSpPr/>
        <p:nvPr/>
      </p:nvGrpSpPr>
      <p:grpSpPr>
        <a:xfrm>
          <a:off x="0" y="0"/>
          <a:ext cx="0" cy="0"/>
          <a:chOff x="0" y="0"/>
          <a:chExt cx="0" cy="0"/>
        </a:xfrm>
      </p:grpSpPr>
      <p:sp>
        <p:nvSpPr>
          <p:cNvPr id="67" name="Google Shape;67;p55"/>
          <p:cNvSpPr txBox="1">
            <a:spLocks noGrp="1"/>
          </p:cNvSpPr>
          <p:nvPr>
            <p:ph type="title"/>
          </p:nvPr>
        </p:nvSpPr>
        <p:spPr>
          <a:xfrm>
            <a:off x="623888" y="1709739"/>
            <a:ext cx="7886700" cy="2852737"/>
          </a:xfrm>
          <a:prstGeom prst="rect">
            <a:avLst/>
          </a:prstGeom>
          <a:noFill/>
          <a:ln>
            <a:noFill/>
          </a:ln>
        </p:spPr>
        <p:txBody>
          <a:bodyPr spcFirstLastPara="1" wrap="square" lIns="91425" tIns="45700" rIns="91425" bIns="45700" anchor="b" anchorCtr="0"/>
          <a:lstStyle>
            <a:lvl1pPr lvl="0" algn="l">
              <a:lnSpc>
                <a:spcPct val="90000"/>
              </a:lnSpc>
              <a:spcBef>
                <a:spcPts val="0"/>
              </a:spcBef>
              <a:spcAft>
                <a:spcPts val="0"/>
              </a:spcAft>
              <a:buSzPts val="1400"/>
              <a:buNone/>
              <a:defRPr sz="6000"/>
            </a:lvl1pPr>
            <a:lvl2pPr lvl="1" algn="l">
              <a:lnSpc>
                <a:spcPct val="90000"/>
              </a:lnSpc>
              <a:spcBef>
                <a:spcPts val="0"/>
              </a:spcBef>
              <a:spcAft>
                <a:spcPts val="0"/>
              </a:spcAft>
              <a:buSzPts val="1400"/>
              <a:buNone/>
              <a:defRPr/>
            </a:lvl2pPr>
            <a:lvl3pPr lvl="2" algn="l">
              <a:lnSpc>
                <a:spcPct val="90000"/>
              </a:lnSpc>
              <a:spcBef>
                <a:spcPts val="0"/>
              </a:spcBef>
              <a:spcAft>
                <a:spcPts val="0"/>
              </a:spcAft>
              <a:buSzPts val="1400"/>
              <a:buNone/>
              <a:defRPr/>
            </a:lvl3pPr>
            <a:lvl4pPr lvl="3" algn="l">
              <a:lnSpc>
                <a:spcPct val="90000"/>
              </a:lnSpc>
              <a:spcBef>
                <a:spcPts val="0"/>
              </a:spcBef>
              <a:spcAft>
                <a:spcPts val="0"/>
              </a:spcAft>
              <a:buSzPts val="1400"/>
              <a:buNone/>
              <a:defRPr/>
            </a:lvl4pPr>
            <a:lvl5pPr lvl="4" algn="l">
              <a:lnSpc>
                <a:spcPct val="90000"/>
              </a:lnSpc>
              <a:spcBef>
                <a:spcPts val="0"/>
              </a:spcBef>
              <a:spcAft>
                <a:spcPts val="0"/>
              </a:spcAft>
              <a:buSzPts val="1400"/>
              <a:buNone/>
              <a:defRPr/>
            </a:lvl5pPr>
            <a:lvl6pPr lvl="5" algn="l">
              <a:lnSpc>
                <a:spcPct val="90000"/>
              </a:lnSpc>
              <a:spcBef>
                <a:spcPts val="0"/>
              </a:spcBef>
              <a:spcAft>
                <a:spcPts val="0"/>
              </a:spcAft>
              <a:buSzPts val="1400"/>
              <a:buNone/>
              <a:defRPr/>
            </a:lvl6pPr>
            <a:lvl7pPr lvl="6" algn="l">
              <a:lnSpc>
                <a:spcPct val="90000"/>
              </a:lnSpc>
              <a:spcBef>
                <a:spcPts val="0"/>
              </a:spcBef>
              <a:spcAft>
                <a:spcPts val="0"/>
              </a:spcAft>
              <a:buSzPts val="1400"/>
              <a:buNone/>
              <a:defRPr/>
            </a:lvl7pPr>
            <a:lvl8pPr lvl="7" algn="l">
              <a:lnSpc>
                <a:spcPct val="90000"/>
              </a:lnSpc>
              <a:spcBef>
                <a:spcPts val="0"/>
              </a:spcBef>
              <a:spcAft>
                <a:spcPts val="0"/>
              </a:spcAft>
              <a:buSzPts val="1400"/>
              <a:buNone/>
              <a:defRPr/>
            </a:lvl8pPr>
            <a:lvl9pPr lvl="8" algn="l">
              <a:lnSpc>
                <a:spcPct val="90000"/>
              </a:lnSpc>
              <a:spcBef>
                <a:spcPts val="0"/>
              </a:spcBef>
              <a:spcAft>
                <a:spcPts val="0"/>
              </a:spcAft>
              <a:buSzPts val="1400"/>
              <a:buNone/>
              <a:defRPr/>
            </a:lvl9pPr>
          </a:lstStyle>
          <a:p>
            <a:endParaRPr/>
          </a:p>
        </p:txBody>
      </p:sp>
      <p:sp>
        <p:nvSpPr>
          <p:cNvPr id="68" name="Google Shape;68;p55"/>
          <p:cNvSpPr txBox="1">
            <a:spLocks noGrp="1"/>
          </p:cNvSpPr>
          <p:nvPr>
            <p:ph type="body" idx="1"/>
          </p:nvPr>
        </p:nvSpPr>
        <p:spPr>
          <a:xfrm>
            <a:off x="623888" y="4589464"/>
            <a:ext cx="7886700" cy="1500187"/>
          </a:xfrm>
          <a:prstGeom prst="rect">
            <a:avLst/>
          </a:prstGeom>
          <a:noFill/>
          <a:ln>
            <a:noFill/>
          </a:ln>
        </p:spPr>
        <p:txBody>
          <a:bodyPr spcFirstLastPara="1" wrap="square" lIns="91425" tIns="45700" rIns="91425" bIns="45700" anchor="t" anchorCtr="0"/>
          <a:lstStyle>
            <a:lvl1pPr marL="457200" lvl="0" indent="-228600" algn="l">
              <a:lnSpc>
                <a:spcPct val="90000"/>
              </a:lnSpc>
              <a:spcBef>
                <a:spcPts val="1000"/>
              </a:spcBef>
              <a:spcAft>
                <a:spcPts val="0"/>
              </a:spcAft>
              <a:buClr>
                <a:schemeClr val="dk1"/>
              </a:buClr>
              <a:buSzPts val="2400"/>
              <a:buNone/>
              <a:defRPr sz="2400">
                <a:solidFill>
                  <a:schemeClr val="dk1"/>
                </a:solidFill>
              </a:defRPr>
            </a:lvl1pPr>
            <a:lvl2pPr marL="914400" lvl="1" indent="-228600" algn="l">
              <a:lnSpc>
                <a:spcPct val="90000"/>
              </a:lnSpc>
              <a:spcBef>
                <a:spcPts val="500"/>
              </a:spcBef>
              <a:spcAft>
                <a:spcPts val="0"/>
              </a:spcAft>
              <a:buClr>
                <a:srgbClr val="888888"/>
              </a:buClr>
              <a:buSzPts val="2000"/>
              <a:buNone/>
              <a:defRPr sz="2000">
                <a:solidFill>
                  <a:srgbClr val="888888"/>
                </a:solidFill>
              </a:defRPr>
            </a:lvl2pPr>
            <a:lvl3pPr marL="1371600" lvl="2" indent="-228600" algn="l">
              <a:lnSpc>
                <a:spcPct val="90000"/>
              </a:lnSpc>
              <a:spcBef>
                <a:spcPts val="500"/>
              </a:spcBef>
              <a:spcAft>
                <a:spcPts val="0"/>
              </a:spcAft>
              <a:buClr>
                <a:srgbClr val="888888"/>
              </a:buClr>
              <a:buSzPts val="1800"/>
              <a:buNone/>
              <a:defRPr sz="1800">
                <a:solidFill>
                  <a:srgbClr val="888888"/>
                </a:solidFill>
              </a:defRPr>
            </a:lvl3pPr>
            <a:lvl4pPr marL="1828800" lvl="3" indent="-228600" algn="l">
              <a:lnSpc>
                <a:spcPct val="90000"/>
              </a:lnSpc>
              <a:spcBef>
                <a:spcPts val="500"/>
              </a:spcBef>
              <a:spcAft>
                <a:spcPts val="0"/>
              </a:spcAft>
              <a:buClr>
                <a:srgbClr val="888888"/>
              </a:buClr>
              <a:buSzPts val="1600"/>
              <a:buNone/>
              <a:defRPr sz="1600">
                <a:solidFill>
                  <a:srgbClr val="888888"/>
                </a:solidFill>
              </a:defRPr>
            </a:lvl4pPr>
            <a:lvl5pPr marL="2286000" lvl="4" indent="-228600" algn="l">
              <a:lnSpc>
                <a:spcPct val="90000"/>
              </a:lnSpc>
              <a:spcBef>
                <a:spcPts val="500"/>
              </a:spcBef>
              <a:spcAft>
                <a:spcPts val="0"/>
              </a:spcAft>
              <a:buClr>
                <a:srgbClr val="888888"/>
              </a:buClr>
              <a:buSzPts val="1600"/>
              <a:buNone/>
              <a:defRPr sz="1600">
                <a:solidFill>
                  <a:srgbClr val="888888"/>
                </a:solidFill>
              </a:defRPr>
            </a:lvl5pPr>
            <a:lvl6pPr marL="2743200" lvl="5" indent="-228600" algn="l">
              <a:lnSpc>
                <a:spcPct val="90000"/>
              </a:lnSpc>
              <a:spcBef>
                <a:spcPts val="500"/>
              </a:spcBef>
              <a:spcAft>
                <a:spcPts val="0"/>
              </a:spcAft>
              <a:buClr>
                <a:srgbClr val="888888"/>
              </a:buClr>
              <a:buSzPts val="1600"/>
              <a:buNone/>
              <a:defRPr sz="1600">
                <a:solidFill>
                  <a:srgbClr val="888888"/>
                </a:solidFill>
              </a:defRPr>
            </a:lvl6pPr>
            <a:lvl7pPr marL="3200400" lvl="6" indent="-228600" algn="l">
              <a:lnSpc>
                <a:spcPct val="90000"/>
              </a:lnSpc>
              <a:spcBef>
                <a:spcPts val="500"/>
              </a:spcBef>
              <a:spcAft>
                <a:spcPts val="0"/>
              </a:spcAft>
              <a:buClr>
                <a:srgbClr val="888888"/>
              </a:buClr>
              <a:buSzPts val="1600"/>
              <a:buNone/>
              <a:defRPr sz="1600">
                <a:solidFill>
                  <a:srgbClr val="888888"/>
                </a:solidFill>
              </a:defRPr>
            </a:lvl7pPr>
            <a:lvl8pPr marL="3657600" lvl="7" indent="-228600" algn="l">
              <a:lnSpc>
                <a:spcPct val="90000"/>
              </a:lnSpc>
              <a:spcBef>
                <a:spcPts val="500"/>
              </a:spcBef>
              <a:spcAft>
                <a:spcPts val="0"/>
              </a:spcAft>
              <a:buClr>
                <a:srgbClr val="888888"/>
              </a:buClr>
              <a:buSzPts val="1600"/>
              <a:buNone/>
              <a:defRPr sz="1600">
                <a:solidFill>
                  <a:srgbClr val="888888"/>
                </a:solidFill>
              </a:defRPr>
            </a:lvl8pPr>
            <a:lvl9pPr marL="4114800" lvl="8" indent="-228600" algn="l">
              <a:lnSpc>
                <a:spcPct val="90000"/>
              </a:lnSpc>
              <a:spcBef>
                <a:spcPts val="500"/>
              </a:spcBef>
              <a:spcAft>
                <a:spcPts val="0"/>
              </a:spcAft>
              <a:buClr>
                <a:srgbClr val="888888"/>
              </a:buClr>
              <a:buSzPts val="1600"/>
              <a:buNone/>
              <a:defRPr sz="1600">
                <a:solidFill>
                  <a:srgbClr val="888888"/>
                </a:solidFill>
              </a:defRPr>
            </a:lvl9pPr>
          </a:lstStyle>
          <a:p>
            <a:endParaRPr/>
          </a:p>
        </p:txBody>
      </p:sp>
      <p:sp>
        <p:nvSpPr>
          <p:cNvPr id="69" name="Google Shape;69;p55"/>
          <p:cNvSpPr txBox="1">
            <a:spLocks noGrp="1"/>
          </p:cNvSpPr>
          <p:nvPr>
            <p:ph type="ftr" idx="11"/>
          </p:nvPr>
        </p:nvSpPr>
        <p:spPr>
          <a:xfrm>
            <a:off x="3513138" y="6356350"/>
            <a:ext cx="3086100" cy="365125"/>
          </a:xfrm>
          <a:prstGeom prst="rect">
            <a:avLst/>
          </a:prstGeom>
          <a:noFill/>
          <a:ln>
            <a:noFill/>
          </a:ln>
        </p:spPr>
        <p:txBody>
          <a:bodyPr spcFirstLastPara="1" wrap="square" lIns="91425" tIns="45700" rIns="91425" bIns="45700" anchor="ctr" anchorCtr="0"/>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0" name="Google Shape;70;p55"/>
          <p:cNvSpPr txBox="1">
            <a:spLocks noGrp="1"/>
          </p:cNvSpPr>
          <p:nvPr>
            <p:ph type="sldNum" idx="12"/>
          </p:nvPr>
        </p:nvSpPr>
        <p:spPr>
          <a:xfrm>
            <a:off x="6942138" y="6356350"/>
            <a:ext cx="20574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sz="1200">
                <a:solidFill>
                  <a:srgbClr val="898989"/>
                </a:solidFill>
                <a:latin typeface="Calibri"/>
                <a:ea typeface="Calibri"/>
                <a:cs typeface="Calibri"/>
                <a:sym typeface="Calibri"/>
              </a:defRPr>
            </a:lvl1pPr>
            <a:lvl2pPr marL="0" lvl="1" indent="0" algn="r">
              <a:spcBef>
                <a:spcPts val="0"/>
              </a:spcBef>
              <a:buNone/>
              <a:defRPr sz="1200">
                <a:solidFill>
                  <a:srgbClr val="898989"/>
                </a:solidFill>
                <a:latin typeface="Calibri"/>
                <a:ea typeface="Calibri"/>
                <a:cs typeface="Calibri"/>
                <a:sym typeface="Calibri"/>
              </a:defRPr>
            </a:lvl2pPr>
            <a:lvl3pPr marL="0" lvl="2" indent="0" algn="r">
              <a:spcBef>
                <a:spcPts val="0"/>
              </a:spcBef>
              <a:buNone/>
              <a:defRPr sz="1200">
                <a:solidFill>
                  <a:srgbClr val="898989"/>
                </a:solidFill>
                <a:latin typeface="Calibri"/>
                <a:ea typeface="Calibri"/>
                <a:cs typeface="Calibri"/>
                <a:sym typeface="Calibri"/>
              </a:defRPr>
            </a:lvl3pPr>
            <a:lvl4pPr marL="0" lvl="3" indent="0" algn="r">
              <a:spcBef>
                <a:spcPts val="0"/>
              </a:spcBef>
              <a:buNone/>
              <a:defRPr sz="1200">
                <a:solidFill>
                  <a:srgbClr val="898989"/>
                </a:solidFill>
                <a:latin typeface="Calibri"/>
                <a:ea typeface="Calibri"/>
                <a:cs typeface="Calibri"/>
                <a:sym typeface="Calibri"/>
              </a:defRPr>
            </a:lvl4pPr>
            <a:lvl5pPr marL="0" lvl="4" indent="0" algn="r">
              <a:spcBef>
                <a:spcPts val="0"/>
              </a:spcBef>
              <a:buNone/>
              <a:defRPr sz="1200">
                <a:solidFill>
                  <a:srgbClr val="898989"/>
                </a:solidFill>
                <a:latin typeface="Calibri"/>
                <a:ea typeface="Calibri"/>
                <a:cs typeface="Calibri"/>
                <a:sym typeface="Calibri"/>
              </a:defRPr>
            </a:lvl5pPr>
            <a:lvl6pPr marL="0" lvl="5" indent="0" algn="r">
              <a:spcBef>
                <a:spcPts val="0"/>
              </a:spcBef>
              <a:buNone/>
              <a:defRPr sz="1200">
                <a:solidFill>
                  <a:srgbClr val="898989"/>
                </a:solidFill>
                <a:latin typeface="Calibri"/>
                <a:ea typeface="Calibri"/>
                <a:cs typeface="Calibri"/>
                <a:sym typeface="Calibri"/>
              </a:defRPr>
            </a:lvl6pPr>
            <a:lvl7pPr marL="0" lvl="6" indent="0" algn="r">
              <a:spcBef>
                <a:spcPts val="0"/>
              </a:spcBef>
              <a:buNone/>
              <a:defRPr sz="1200">
                <a:solidFill>
                  <a:srgbClr val="898989"/>
                </a:solidFill>
                <a:latin typeface="Calibri"/>
                <a:ea typeface="Calibri"/>
                <a:cs typeface="Calibri"/>
                <a:sym typeface="Calibri"/>
              </a:defRPr>
            </a:lvl7pPr>
            <a:lvl8pPr marL="0" lvl="7" indent="0" algn="r">
              <a:spcBef>
                <a:spcPts val="0"/>
              </a:spcBef>
              <a:buNone/>
              <a:defRPr sz="1200">
                <a:solidFill>
                  <a:srgbClr val="898989"/>
                </a:solidFill>
                <a:latin typeface="Calibri"/>
                <a:ea typeface="Calibri"/>
                <a:cs typeface="Calibri"/>
                <a:sym typeface="Calibri"/>
              </a:defRPr>
            </a:lvl8pPr>
            <a:lvl9pPr marL="0" lvl="8" indent="0" algn="r">
              <a:spcBef>
                <a:spcPts val="0"/>
              </a:spcBef>
              <a:buNone/>
              <a:defRPr sz="1200">
                <a:solidFill>
                  <a:srgbClr val="898989"/>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nl-NL"/>
              <a:t>‹nr.›</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omparación" type="twoTxTwoObj">
  <p:cSld name="TWO_OBJECTS_WITH_TEXT">
    <p:spTree>
      <p:nvGrpSpPr>
        <p:cNvPr id="1" name="Shape 71"/>
        <p:cNvGrpSpPr/>
        <p:nvPr/>
      </p:nvGrpSpPr>
      <p:grpSpPr>
        <a:xfrm>
          <a:off x="0" y="0"/>
          <a:ext cx="0" cy="0"/>
          <a:chOff x="0" y="0"/>
          <a:chExt cx="0" cy="0"/>
        </a:xfrm>
      </p:grpSpPr>
      <p:sp>
        <p:nvSpPr>
          <p:cNvPr id="72" name="Google Shape;72;p56"/>
          <p:cNvSpPr txBox="1">
            <a:spLocks noGrp="1"/>
          </p:cNvSpPr>
          <p:nvPr>
            <p:ph type="title"/>
          </p:nvPr>
        </p:nvSpPr>
        <p:spPr>
          <a:xfrm>
            <a:off x="629841" y="365126"/>
            <a:ext cx="7886700" cy="1325563"/>
          </a:xfrm>
          <a:prstGeom prst="rect">
            <a:avLst/>
          </a:prstGeom>
          <a:noFill/>
          <a:ln>
            <a:noFill/>
          </a:ln>
        </p:spPr>
        <p:txBody>
          <a:bodyPr spcFirstLastPara="1" wrap="square" lIns="91425" tIns="45700" rIns="91425" bIns="45700" anchor="ctr" anchorCtr="0"/>
          <a:lstStyle>
            <a:lvl1pPr lvl="0" algn="l">
              <a:lnSpc>
                <a:spcPct val="90000"/>
              </a:lnSpc>
              <a:spcBef>
                <a:spcPts val="0"/>
              </a:spcBef>
              <a:spcAft>
                <a:spcPts val="0"/>
              </a:spcAft>
              <a:buSzPts val="1400"/>
              <a:buNone/>
              <a:defRPr/>
            </a:lvl1pPr>
            <a:lvl2pPr lvl="1" algn="l">
              <a:lnSpc>
                <a:spcPct val="90000"/>
              </a:lnSpc>
              <a:spcBef>
                <a:spcPts val="0"/>
              </a:spcBef>
              <a:spcAft>
                <a:spcPts val="0"/>
              </a:spcAft>
              <a:buSzPts val="1400"/>
              <a:buNone/>
              <a:defRPr/>
            </a:lvl2pPr>
            <a:lvl3pPr lvl="2" algn="l">
              <a:lnSpc>
                <a:spcPct val="90000"/>
              </a:lnSpc>
              <a:spcBef>
                <a:spcPts val="0"/>
              </a:spcBef>
              <a:spcAft>
                <a:spcPts val="0"/>
              </a:spcAft>
              <a:buSzPts val="1400"/>
              <a:buNone/>
              <a:defRPr/>
            </a:lvl3pPr>
            <a:lvl4pPr lvl="3" algn="l">
              <a:lnSpc>
                <a:spcPct val="90000"/>
              </a:lnSpc>
              <a:spcBef>
                <a:spcPts val="0"/>
              </a:spcBef>
              <a:spcAft>
                <a:spcPts val="0"/>
              </a:spcAft>
              <a:buSzPts val="1400"/>
              <a:buNone/>
              <a:defRPr/>
            </a:lvl4pPr>
            <a:lvl5pPr lvl="4" algn="l">
              <a:lnSpc>
                <a:spcPct val="90000"/>
              </a:lnSpc>
              <a:spcBef>
                <a:spcPts val="0"/>
              </a:spcBef>
              <a:spcAft>
                <a:spcPts val="0"/>
              </a:spcAft>
              <a:buSzPts val="1400"/>
              <a:buNone/>
              <a:defRPr/>
            </a:lvl5pPr>
            <a:lvl6pPr lvl="5" algn="l">
              <a:lnSpc>
                <a:spcPct val="90000"/>
              </a:lnSpc>
              <a:spcBef>
                <a:spcPts val="0"/>
              </a:spcBef>
              <a:spcAft>
                <a:spcPts val="0"/>
              </a:spcAft>
              <a:buSzPts val="1400"/>
              <a:buNone/>
              <a:defRPr/>
            </a:lvl6pPr>
            <a:lvl7pPr lvl="6" algn="l">
              <a:lnSpc>
                <a:spcPct val="90000"/>
              </a:lnSpc>
              <a:spcBef>
                <a:spcPts val="0"/>
              </a:spcBef>
              <a:spcAft>
                <a:spcPts val="0"/>
              </a:spcAft>
              <a:buSzPts val="1400"/>
              <a:buNone/>
              <a:defRPr/>
            </a:lvl7pPr>
            <a:lvl8pPr lvl="7" algn="l">
              <a:lnSpc>
                <a:spcPct val="90000"/>
              </a:lnSpc>
              <a:spcBef>
                <a:spcPts val="0"/>
              </a:spcBef>
              <a:spcAft>
                <a:spcPts val="0"/>
              </a:spcAft>
              <a:buSzPts val="1400"/>
              <a:buNone/>
              <a:defRPr/>
            </a:lvl8pPr>
            <a:lvl9pPr lvl="8" algn="l">
              <a:lnSpc>
                <a:spcPct val="90000"/>
              </a:lnSpc>
              <a:spcBef>
                <a:spcPts val="0"/>
              </a:spcBef>
              <a:spcAft>
                <a:spcPts val="0"/>
              </a:spcAft>
              <a:buSzPts val="1400"/>
              <a:buNone/>
              <a:defRPr/>
            </a:lvl9pPr>
          </a:lstStyle>
          <a:p>
            <a:endParaRPr/>
          </a:p>
        </p:txBody>
      </p:sp>
      <p:sp>
        <p:nvSpPr>
          <p:cNvPr id="73" name="Google Shape;73;p56"/>
          <p:cNvSpPr txBox="1">
            <a:spLocks noGrp="1"/>
          </p:cNvSpPr>
          <p:nvPr>
            <p:ph type="body" idx="1"/>
          </p:nvPr>
        </p:nvSpPr>
        <p:spPr>
          <a:xfrm>
            <a:off x="629842" y="1681163"/>
            <a:ext cx="3868340" cy="823912"/>
          </a:xfrm>
          <a:prstGeom prst="rect">
            <a:avLst/>
          </a:prstGeom>
          <a:noFill/>
          <a:ln>
            <a:noFill/>
          </a:ln>
        </p:spPr>
        <p:txBody>
          <a:bodyPr spcFirstLastPara="1" wrap="square" lIns="91425" tIns="45700" rIns="91425" bIns="45700" anchor="b" anchorCtr="0"/>
          <a:lstStyle>
            <a:lvl1pPr marL="457200" lvl="0" indent="-228600" algn="l">
              <a:lnSpc>
                <a:spcPct val="90000"/>
              </a:lnSpc>
              <a:spcBef>
                <a:spcPts val="1000"/>
              </a:spcBef>
              <a:spcAft>
                <a:spcPts val="0"/>
              </a:spcAft>
              <a:buClr>
                <a:schemeClr val="dk1"/>
              </a:buClr>
              <a:buSzPts val="2400"/>
              <a:buNone/>
              <a:defRPr sz="2400" b="1"/>
            </a:lvl1pPr>
            <a:lvl2pPr marL="914400" lvl="1" indent="-228600" algn="l">
              <a:lnSpc>
                <a:spcPct val="90000"/>
              </a:lnSpc>
              <a:spcBef>
                <a:spcPts val="500"/>
              </a:spcBef>
              <a:spcAft>
                <a:spcPts val="0"/>
              </a:spcAft>
              <a:buClr>
                <a:schemeClr val="dk1"/>
              </a:buClr>
              <a:buSzPts val="2000"/>
              <a:buNone/>
              <a:defRPr sz="2000" b="1"/>
            </a:lvl2pPr>
            <a:lvl3pPr marL="1371600" lvl="2" indent="-228600" algn="l">
              <a:lnSpc>
                <a:spcPct val="90000"/>
              </a:lnSpc>
              <a:spcBef>
                <a:spcPts val="500"/>
              </a:spcBef>
              <a:spcAft>
                <a:spcPts val="0"/>
              </a:spcAft>
              <a:buClr>
                <a:schemeClr val="dk1"/>
              </a:buClr>
              <a:buSzPts val="1800"/>
              <a:buNone/>
              <a:defRPr sz="1800" b="1"/>
            </a:lvl3pPr>
            <a:lvl4pPr marL="1828800" lvl="3" indent="-228600" algn="l">
              <a:lnSpc>
                <a:spcPct val="90000"/>
              </a:lnSpc>
              <a:spcBef>
                <a:spcPts val="500"/>
              </a:spcBef>
              <a:spcAft>
                <a:spcPts val="0"/>
              </a:spcAft>
              <a:buClr>
                <a:schemeClr val="dk1"/>
              </a:buClr>
              <a:buSzPts val="1600"/>
              <a:buNone/>
              <a:defRPr sz="1600" b="1"/>
            </a:lvl4pPr>
            <a:lvl5pPr marL="2286000" lvl="4" indent="-228600" algn="l">
              <a:lnSpc>
                <a:spcPct val="90000"/>
              </a:lnSpc>
              <a:spcBef>
                <a:spcPts val="500"/>
              </a:spcBef>
              <a:spcAft>
                <a:spcPts val="0"/>
              </a:spcAft>
              <a:buClr>
                <a:schemeClr val="dk1"/>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74" name="Google Shape;74;p56"/>
          <p:cNvSpPr txBox="1">
            <a:spLocks noGrp="1"/>
          </p:cNvSpPr>
          <p:nvPr>
            <p:ph type="body" idx="2"/>
          </p:nvPr>
        </p:nvSpPr>
        <p:spPr>
          <a:xfrm>
            <a:off x="629842" y="2505075"/>
            <a:ext cx="3868340" cy="3684588"/>
          </a:xfrm>
          <a:prstGeom prst="rect">
            <a:avLst/>
          </a:prstGeom>
          <a:noFill/>
          <a:ln>
            <a:noFill/>
          </a:ln>
        </p:spPr>
        <p:txBody>
          <a:bodyPr spcFirstLastPara="1" wrap="square" lIns="91425" tIns="45700" rIns="91425" bIns="45700" anchor="t" anchorCtr="0"/>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5" name="Google Shape;75;p56"/>
          <p:cNvSpPr txBox="1">
            <a:spLocks noGrp="1"/>
          </p:cNvSpPr>
          <p:nvPr>
            <p:ph type="body" idx="3"/>
          </p:nvPr>
        </p:nvSpPr>
        <p:spPr>
          <a:xfrm>
            <a:off x="4629150" y="1681163"/>
            <a:ext cx="3887391" cy="823912"/>
          </a:xfrm>
          <a:prstGeom prst="rect">
            <a:avLst/>
          </a:prstGeom>
          <a:noFill/>
          <a:ln>
            <a:noFill/>
          </a:ln>
        </p:spPr>
        <p:txBody>
          <a:bodyPr spcFirstLastPara="1" wrap="square" lIns="91425" tIns="45700" rIns="91425" bIns="45700" anchor="b" anchorCtr="0"/>
          <a:lstStyle>
            <a:lvl1pPr marL="457200" lvl="0" indent="-228600" algn="l">
              <a:lnSpc>
                <a:spcPct val="90000"/>
              </a:lnSpc>
              <a:spcBef>
                <a:spcPts val="1000"/>
              </a:spcBef>
              <a:spcAft>
                <a:spcPts val="0"/>
              </a:spcAft>
              <a:buClr>
                <a:schemeClr val="dk1"/>
              </a:buClr>
              <a:buSzPts val="2400"/>
              <a:buNone/>
              <a:defRPr sz="2400" b="1"/>
            </a:lvl1pPr>
            <a:lvl2pPr marL="914400" lvl="1" indent="-228600" algn="l">
              <a:lnSpc>
                <a:spcPct val="90000"/>
              </a:lnSpc>
              <a:spcBef>
                <a:spcPts val="500"/>
              </a:spcBef>
              <a:spcAft>
                <a:spcPts val="0"/>
              </a:spcAft>
              <a:buClr>
                <a:schemeClr val="dk1"/>
              </a:buClr>
              <a:buSzPts val="2000"/>
              <a:buNone/>
              <a:defRPr sz="2000" b="1"/>
            </a:lvl2pPr>
            <a:lvl3pPr marL="1371600" lvl="2" indent="-228600" algn="l">
              <a:lnSpc>
                <a:spcPct val="90000"/>
              </a:lnSpc>
              <a:spcBef>
                <a:spcPts val="500"/>
              </a:spcBef>
              <a:spcAft>
                <a:spcPts val="0"/>
              </a:spcAft>
              <a:buClr>
                <a:schemeClr val="dk1"/>
              </a:buClr>
              <a:buSzPts val="1800"/>
              <a:buNone/>
              <a:defRPr sz="1800" b="1"/>
            </a:lvl3pPr>
            <a:lvl4pPr marL="1828800" lvl="3" indent="-228600" algn="l">
              <a:lnSpc>
                <a:spcPct val="90000"/>
              </a:lnSpc>
              <a:spcBef>
                <a:spcPts val="500"/>
              </a:spcBef>
              <a:spcAft>
                <a:spcPts val="0"/>
              </a:spcAft>
              <a:buClr>
                <a:schemeClr val="dk1"/>
              </a:buClr>
              <a:buSzPts val="1600"/>
              <a:buNone/>
              <a:defRPr sz="1600" b="1"/>
            </a:lvl4pPr>
            <a:lvl5pPr marL="2286000" lvl="4" indent="-228600" algn="l">
              <a:lnSpc>
                <a:spcPct val="90000"/>
              </a:lnSpc>
              <a:spcBef>
                <a:spcPts val="500"/>
              </a:spcBef>
              <a:spcAft>
                <a:spcPts val="0"/>
              </a:spcAft>
              <a:buClr>
                <a:schemeClr val="dk1"/>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76" name="Google Shape;76;p56"/>
          <p:cNvSpPr txBox="1">
            <a:spLocks noGrp="1"/>
          </p:cNvSpPr>
          <p:nvPr>
            <p:ph type="body" idx="4"/>
          </p:nvPr>
        </p:nvSpPr>
        <p:spPr>
          <a:xfrm>
            <a:off x="4629150" y="2505075"/>
            <a:ext cx="3887391" cy="3684588"/>
          </a:xfrm>
          <a:prstGeom prst="rect">
            <a:avLst/>
          </a:prstGeom>
          <a:noFill/>
          <a:ln>
            <a:noFill/>
          </a:ln>
        </p:spPr>
        <p:txBody>
          <a:bodyPr spcFirstLastPara="1" wrap="square" lIns="91425" tIns="45700" rIns="91425" bIns="45700" anchor="t" anchorCtr="0"/>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7" name="Google Shape;77;p56"/>
          <p:cNvSpPr txBox="1">
            <a:spLocks noGrp="1"/>
          </p:cNvSpPr>
          <p:nvPr>
            <p:ph type="ftr" idx="11"/>
          </p:nvPr>
        </p:nvSpPr>
        <p:spPr>
          <a:xfrm>
            <a:off x="3513138" y="6356350"/>
            <a:ext cx="3086100" cy="365125"/>
          </a:xfrm>
          <a:prstGeom prst="rect">
            <a:avLst/>
          </a:prstGeom>
          <a:noFill/>
          <a:ln>
            <a:noFill/>
          </a:ln>
        </p:spPr>
        <p:txBody>
          <a:bodyPr spcFirstLastPara="1" wrap="square" lIns="91425" tIns="45700" rIns="91425" bIns="45700" anchor="ctr" anchorCtr="0"/>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8" name="Google Shape;78;p56"/>
          <p:cNvSpPr txBox="1">
            <a:spLocks noGrp="1"/>
          </p:cNvSpPr>
          <p:nvPr>
            <p:ph type="sldNum" idx="12"/>
          </p:nvPr>
        </p:nvSpPr>
        <p:spPr>
          <a:xfrm>
            <a:off x="6942138" y="6356350"/>
            <a:ext cx="20574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sz="1200">
                <a:solidFill>
                  <a:srgbClr val="898989"/>
                </a:solidFill>
                <a:latin typeface="Calibri"/>
                <a:ea typeface="Calibri"/>
                <a:cs typeface="Calibri"/>
                <a:sym typeface="Calibri"/>
              </a:defRPr>
            </a:lvl1pPr>
            <a:lvl2pPr marL="0" lvl="1" indent="0" algn="r">
              <a:spcBef>
                <a:spcPts val="0"/>
              </a:spcBef>
              <a:buNone/>
              <a:defRPr sz="1200">
                <a:solidFill>
                  <a:srgbClr val="898989"/>
                </a:solidFill>
                <a:latin typeface="Calibri"/>
                <a:ea typeface="Calibri"/>
                <a:cs typeface="Calibri"/>
                <a:sym typeface="Calibri"/>
              </a:defRPr>
            </a:lvl2pPr>
            <a:lvl3pPr marL="0" lvl="2" indent="0" algn="r">
              <a:spcBef>
                <a:spcPts val="0"/>
              </a:spcBef>
              <a:buNone/>
              <a:defRPr sz="1200">
                <a:solidFill>
                  <a:srgbClr val="898989"/>
                </a:solidFill>
                <a:latin typeface="Calibri"/>
                <a:ea typeface="Calibri"/>
                <a:cs typeface="Calibri"/>
                <a:sym typeface="Calibri"/>
              </a:defRPr>
            </a:lvl3pPr>
            <a:lvl4pPr marL="0" lvl="3" indent="0" algn="r">
              <a:spcBef>
                <a:spcPts val="0"/>
              </a:spcBef>
              <a:buNone/>
              <a:defRPr sz="1200">
                <a:solidFill>
                  <a:srgbClr val="898989"/>
                </a:solidFill>
                <a:latin typeface="Calibri"/>
                <a:ea typeface="Calibri"/>
                <a:cs typeface="Calibri"/>
                <a:sym typeface="Calibri"/>
              </a:defRPr>
            </a:lvl4pPr>
            <a:lvl5pPr marL="0" lvl="4" indent="0" algn="r">
              <a:spcBef>
                <a:spcPts val="0"/>
              </a:spcBef>
              <a:buNone/>
              <a:defRPr sz="1200">
                <a:solidFill>
                  <a:srgbClr val="898989"/>
                </a:solidFill>
                <a:latin typeface="Calibri"/>
                <a:ea typeface="Calibri"/>
                <a:cs typeface="Calibri"/>
                <a:sym typeface="Calibri"/>
              </a:defRPr>
            </a:lvl5pPr>
            <a:lvl6pPr marL="0" lvl="5" indent="0" algn="r">
              <a:spcBef>
                <a:spcPts val="0"/>
              </a:spcBef>
              <a:buNone/>
              <a:defRPr sz="1200">
                <a:solidFill>
                  <a:srgbClr val="898989"/>
                </a:solidFill>
                <a:latin typeface="Calibri"/>
                <a:ea typeface="Calibri"/>
                <a:cs typeface="Calibri"/>
                <a:sym typeface="Calibri"/>
              </a:defRPr>
            </a:lvl6pPr>
            <a:lvl7pPr marL="0" lvl="6" indent="0" algn="r">
              <a:spcBef>
                <a:spcPts val="0"/>
              </a:spcBef>
              <a:buNone/>
              <a:defRPr sz="1200">
                <a:solidFill>
                  <a:srgbClr val="898989"/>
                </a:solidFill>
                <a:latin typeface="Calibri"/>
                <a:ea typeface="Calibri"/>
                <a:cs typeface="Calibri"/>
                <a:sym typeface="Calibri"/>
              </a:defRPr>
            </a:lvl7pPr>
            <a:lvl8pPr marL="0" lvl="7" indent="0" algn="r">
              <a:spcBef>
                <a:spcPts val="0"/>
              </a:spcBef>
              <a:buNone/>
              <a:defRPr sz="1200">
                <a:solidFill>
                  <a:srgbClr val="898989"/>
                </a:solidFill>
                <a:latin typeface="Calibri"/>
                <a:ea typeface="Calibri"/>
                <a:cs typeface="Calibri"/>
                <a:sym typeface="Calibri"/>
              </a:defRPr>
            </a:lvl8pPr>
            <a:lvl9pPr marL="0" lvl="8" indent="0" algn="r">
              <a:spcBef>
                <a:spcPts val="0"/>
              </a:spcBef>
              <a:buNone/>
              <a:defRPr sz="1200">
                <a:solidFill>
                  <a:srgbClr val="898989"/>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nl-NL"/>
              <a:t>‹nr.›</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46"/>
          <p:cNvSpPr txBox="1">
            <a:spLocks noGrp="1"/>
          </p:cNvSpPr>
          <p:nvPr>
            <p:ph type="title"/>
          </p:nvPr>
        </p:nvSpPr>
        <p:spPr>
          <a:xfrm>
            <a:off x="120770" y="845389"/>
            <a:ext cx="8902580" cy="845299"/>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SzPts val="1400"/>
              <a:buNone/>
              <a:defRPr sz="4400" b="1" i="0" u="none" strike="noStrike" cap="none">
                <a:solidFill>
                  <a:srgbClr val="0B7E93"/>
                </a:solidFill>
                <a:latin typeface="Arial"/>
                <a:ea typeface="Arial"/>
                <a:cs typeface="Arial"/>
                <a:sym typeface="Arial"/>
              </a:defRPr>
            </a:lvl1pPr>
            <a:lvl2pPr marR="0" lvl="1" algn="l" rtl="0">
              <a:lnSpc>
                <a:spcPct val="90000"/>
              </a:lnSpc>
              <a:spcBef>
                <a:spcPts val="0"/>
              </a:spcBef>
              <a:spcAft>
                <a:spcPts val="0"/>
              </a:spcAft>
              <a:buSzPts val="1400"/>
              <a:buNone/>
              <a:defRPr sz="4400" b="1" i="0" u="none" strike="noStrike" cap="none">
                <a:solidFill>
                  <a:srgbClr val="0B7E93"/>
                </a:solidFill>
                <a:latin typeface="Arial"/>
                <a:ea typeface="Arial"/>
                <a:cs typeface="Arial"/>
                <a:sym typeface="Arial"/>
              </a:defRPr>
            </a:lvl2pPr>
            <a:lvl3pPr marR="0" lvl="2" algn="l" rtl="0">
              <a:lnSpc>
                <a:spcPct val="90000"/>
              </a:lnSpc>
              <a:spcBef>
                <a:spcPts val="0"/>
              </a:spcBef>
              <a:spcAft>
                <a:spcPts val="0"/>
              </a:spcAft>
              <a:buSzPts val="1400"/>
              <a:buNone/>
              <a:defRPr sz="4400" b="1" i="0" u="none" strike="noStrike" cap="none">
                <a:solidFill>
                  <a:srgbClr val="0B7E93"/>
                </a:solidFill>
                <a:latin typeface="Arial"/>
                <a:ea typeface="Arial"/>
                <a:cs typeface="Arial"/>
                <a:sym typeface="Arial"/>
              </a:defRPr>
            </a:lvl3pPr>
            <a:lvl4pPr marR="0" lvl="3" algn="l" rtl="0">
              <a:lnSpc>
                <a:spcPct val="90000"/>
              </a:lnSpc>
              <a:spcBef>
                <a:spcPts val="0"/>
              </a:spcBef>
              <a:spcAft>
                <a:spcPts val="0"/>
              </a:spcAft>
              <a:buSzPts val="1400"/>
              <a:buNone/>
              <a:defRPr sz="4400" b="1" i="0" u="none" strike="noStrike" cap="none">
                <a:solidFill>
                  <a:srgbClr val="0B7E93"/>
                </a:solidFill>
                <a:latin typeface="Arial"/>
                <a:ea typeface="Arial"/>
                <a:cs typeface="Arial"/>
                <a:sym typeface="Arial"/>
              </a:defRPr>
            </a:lvl4pPr>
            <a:lvl5pPr marR="0" lvl="4" algn="l" rtl="0">
              <a:lnSpc>
                <a:spcPct val="90000"/>
              </a:lnSpc>
              <a:spcBef>
                <a:spcPts val="0"/>
              </a:spcBef>
              <a:spcAft>
                <a:spcPts val="0"/>
              </a:spcAft>
              <a:buSzPts val="1400"/>
              <a:buNone/>
              <a:defRPr sz="4400" b="1" i="0" u="none" strike="noStrike" cap="none">
                <a:solidFill>
                  <a:srgbClr val="0B7E93"/>
                </a:solidFill>
                <a:latin typeface="Arial"/>
                <a:ea typeface="Arial"/>
                <a:cs typeface="Arial"/>
                <a:sym typeface="Arial"/>
              </a:defRPr>
            </a:lvl5pPr>
            <a:lvl6pPr marR="0" lvl="5" algn="l" rtl="0">
              <a:lnSpc>
                <a:spcPct val="90000"/>
              </a:lnSpc>
              <a:spcBef>
                <a:spcPts val="0"/>
              </a:spcBef>
              <a:spcAft>
                <a:spcPts val="0"/>
              </a:spcAft>
              <a:buSzPts val="1400"/>
              <a:buNone/>
              <a:defRPr sz="4400" b="1" i="0" u="none" strike="noStrike" cap="none">
                <a:solidFill>
                  <a:srgbClr val="0B7E93"/>
                </a:solidFill>
                <a:latin typeface="Arial"/>
                <a:ea typeface="Arial"/>
                <a:cs typeface="Arial"/>
                <a:sym typeface="Arial"/>
              </a:defRPr>
            </a:lvl6pPr>
            <a:lvl7pPr marR="0" lvl="6" algn="l" rtl="0">
              <a:lnSpc>
                <a:spcPct val="90000"/>
              </a:lnSpc>
              <a:spcBef>
                <a:spcPts val="0"/>
              </a:spcBef>
              <a:spcAft>
                <a:spcPts val="0"/>
              </a:spcAft>
              <a:buSzPts val="1400"/>
              <a:buNone/>
              <a:defRPr sz="4400" b="1" i="0" u="none" strike="noStrike" cap="none">
                <a:solidFill>
                  <a:srgbClr val="0B7E93"/>
                </a:solidFill>
                <a:latin typeface="Arial"/>
                <a:ea typeface="Arial"/>
                <a:cs typeface="Arial"/>
                <a:sym typeface="Arial"/>
              </a:defRPr>
            </a:lvl7pPr>
            <a:lvl8pPr marR="0" lvl="7" algn="l" rtl="0">
              <a:lnSpc>
                <a:spcPct val="90000"/>
              </a:lnSpc>
              <a:spcBef>
                <a:spcPts val="0"/>
              </a:spcBef>
              <a:spcAft>
                <a:spcPts val="0"/>
              </a:spcAft>
              <a:buSzPts val="1400"/>
              <a:buNone/>
              <a:defRPr sz="4400" b="1" i="0" u="none" strike="noStrike" cap="none">
                <a:solidFill>
                  <a:srgbClr val="0B7E93"/>
                </a:solidFill>
                <a:latin typeface="Arial"/>
                <a:ea typeface="Arial"/>
                <a:cs typeface="Arial"/>
                <a:sym typeface="Arial"/>
              </a:defRPr>
            </a:lvl8pPr>
            <a:lvl9pPr marR="0" lvl="8" algn="l" rtl="0">
              <a:lnSpc>
                <a:spcPct val="90000"/>
              </a:lnSpc>
              <a:spcBef>
                <a:spcPts val="0"/>
              </a:spcBef>
              <a:spcAft>
                <a:spcPts val="0"/>
              </a:spcAft>
              <a:buSzPts val="1400"/>
              <a:buNone/>
              <a:defRPr sz="4400" b="1" i="0" u="none" strike="noStrike" cap="none">
                <a:solidFill>
                  <a:srgbClr val="0B7E93"/>
                </a:solidFill>
                <a:latin typeface="Arial"/>
                <a:ea typeface="Arial"/>
                <a:cs typeface="Arial"/>
                <a:sym typeface="Arial"/>
              </a:defRPr>
            </a:lvl9pPr>
          </a:lstStyle>
          <a:p>
            <a:endParaRPr dirty="0"/>
          </a:p>
        </p:txBody>
      </p:sp>
      <p:sp>
        <p:nvSpPr>
          <p:cNvPr id="11" name="Google Shape;11;p46"/>
          <p:cNvSpPr txBox="1">
            <a:spLocks noGrp="1"/>
          </p:cNvSpPr>
          <p:nvPr>
            <p:ph type="body" idx="1"/>
          </p:nvPr>
        </p:nvSpPr>
        <p:spPr>
          <a:xfrm>
            <a:off x="120650" y="1825625"/>
            <a:ext cx="8902700" cy="4351338"/>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Arial"/>
                <a:ea typeface="Arial"/>
                <a:cs typeface="Arial"/>
                <a:sym typeface="Arial"/>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Arial"/>
                <a:ea typeface="Arial"/>
                <a:cs typeface="Arial"/>
                <a:sym typeface="Arial"/>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dirty="0"/>
          </a:p>
        </p:txBody>
      </p:sp>
      <p:sp>
        <p:nvSpPr>
          <p:cNvPr id="12" name="Google Shape;12;p46"/>
          <p:cNvSpPr txBox="1">
            <a:spLocks noGrp="1"/>
          </p:cNvSpPr>
          <p:nvPr>
            <p:ph type="ftr" idx="11"/>
          </p:nvPr>
        </p:nvSpPr>
        <p:spPr>
          <a:xfrm>
            <a:off x="3513138" y="6356350"/>
            <a:ext cx="3086100" cy="365125"/>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3" name="Google Shape;13;p46"/>
          <p:cNvSpPr txBox="1">
            <a:spLocks noGrp="1"/>
          </p:cNvSpPr>
          <p:nvPr>
            <p:ph type="sldNum" idx="12"/>
          </p:nvPr>
        </p:nvSpPr>
        <p:spPr>
          <a:xfrm>
            <a:off x="6942138" y="6356350"/>
            <a:ext cx="20574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98989"/>
                </a:solidFill>
                <a:latin typeface="Calibri"/>
                <a:ea typeface="Calibri"/>
                <a:cs typeface="Calibri"/>
                <a:sym typeface="Calibri"/>
              </a:defRPr>
            </a:lvl1pPr>
            <a:lvl2pPr marL="0" marR="0" lvl="1" indent="0" algn="r" rtl="0">
              <a:spcBef>
                <a:spcPts val="0"/>
              </a:spcBef>
              <a:buNone/>
              <a:defRPr sz="1200" b="0" i="0" u="none" strike="noStrike" cap="none">
                <a:solidFill>
                  <a:srgbClr val="898989"/>
                </a:solidFill>
                <a:latin typeface="Calibri"/>
                <a:ea typeface="Calibri"/>
                <a:cs typeface="Calibri"/>
                <a:sym typeface="Calibri"/>
              </a:defRPr>
            </a:lvl2pPr>
            <a:lvl3pPr marL="0" marR="0" lvl="2" indent="0" algn="r" rtl="0">
              <a:spcBef>
                <a:spcPts val="0"/>
              </a:spcBef>
              <a:buNone/>
              <a:defRPr sz="1200" b="0" i="0" u="none" strike="noStrike" cap="none">
                <a:solidFill>
                  <a:srgbClr val="898989"/>
                </a:solidFill>
                <a:latin typeface="Calibri"/>
                <a:ea typeface="Calibri"/>
                <a:cs typeface="Calibri"/>
                <a:sym typeface="Calibri"/>
              </a:defRPr>
            </a:lvl3pPr>
            <a:lvl4pPr marL="0" marR="0" lvl="3" indent="0" algn="r" rtl="0">
              <a:spcBef>
                <a:spcPts val="0"/>
              </a:spcBef>
              <a:buNone/>
              <a:defRPr sz="1200" b="0" i="0" u="none" strike="noStrike" cap="none">
                <a:solidFill>
                  <a:srgbClr val="898989"/>
                </a:solidFill>
                <a:latin typeface="Calibri"/>
                <a:ea typeface="Calibri"/>
                <a:cs typeface="Calibri"/>
                <a:sym typeface="Calibri"/>
              </a:defRPr>
            </a:lvl4pPr>
            <a:lvl5pPr marL="0" marR="0" lvl="4" indent="0" algn="r" rtl="0">
              <a:spcBef>
                <a:spcPts val="0"/>
              </a:spcBef>
              <a:buNone/>
              <a:defRPr sz="1200" b="0" i="0" u="none" strike="noStrike" cap="none">
                <a:solidFill>
                  <a:srgbClr val="898989"/>
                </a:solidFill>
                <a:latin typeface="Calibri"/>
                <a:ea typeface="Calibri"/>
                <a:cs typeface="Calibri"/>
                <a:sym typeface="Calibri"/>
              </a:defRPr>
            </a:lvl5pPr>
            <a:lvl6pPr marL="0" marR="0" lvl="5" indent="0" algn="r" rtl="0">
              <a:spcBef>
                <a:spcPts val="0"/>
              </a:spcBef>
              <a:buNone/>
              <a:defRPr sz="1200" b="0" i="0" u="none" strike="noStrike" cap="none">
                <a:solidFill>
                  <a:srgbClr val="898989"/>
                </a:solidFill>
                <a:latin typeface="Calibri"/>
                <a:ea typeface="Calibri"/>
                <a:cs typeface="Calibri"/>
                <a:sym typeface="Calibri"/>
              </a:defRPr>
            </a:lvl6pPr>
            <a:lvl7pPr marL="0" marR="0" lvl="6" indent="0" algn="r" rtl="0">
              <a:spcBef>
                <a:spcPts val="0"/>
              </a:spcBef>
              <a:buNone/>
              <a:defRPr sz="1200" b="0" i="0" u="none" strike="noStrike" cap="none">
                <a:solidFill>
                  <a:srgbClr val="898989"/>
                </a:solidFill>
                <a:latin typeface="Calibri"/>
                <a:ea typeface="Calibri"/>
                <a:cs typeface="Calibri"/>
                <a:sym typeface="Calibri"/>
              </a:defRPr>
            </a:lvl7pPr>
            <a:lvl8pPr marL="0" marR="0" lvl="7" indent="0" algn="r" rtl="0">
              <a:spcBef>
                <a:spcPts val="0"/>
              </a:spcBef>
              <a:buNone/>
              <a:defRPr sz="1200" b="0" i="0" u="none" strike="noStrike" cap="none">
                <a:solidFill>
                  <a:srgbClr val="898989"/>
                </a:solidFill>
                <a:latin typeface="Calibri"/>
                <a:ea typeface="Calibri"/>
                <a:cs typeface="Calibri"/>
                <a:sym typeface="Calibri"/>
              </a:defRPr>
            </a:lvl8pPr>
            <a:lvl9pPr marL="0" marR="0" lvl="8" indent="0" algn="r" rtl="0">
              <a:spcBef>
                <a:spcPts val="0"/>
              </a:spcBef>
              <a:buNone/>
              <a:defRPr sz="1200" b="0" i="0" u="none" strike="noStrike" cap="none">
                <a:solidFill>
                  <a:srgbClr val="898989"/>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nl-NL"/>
              <a:t>‹nr.›</a:t>
            </a:fld>
            <a:endParaRPr/>
          </a:p>
        </p:txBody>
      </p:sp>
      <p:sp>
        <p:nvSpPr>
          <p:cNvPr id="14" name="Google Shape;14;p46"/>
          <p:cNvSpPr/>
          <p:nvPr/>
        </p:nvSpPr>
        <p:spPr>
          <a:xfrm>
            <a:off x="0" y="0"/>
            <a:ext cx="9144000" cy="847725"/>
          </a:xfrm>
          <a:prstGeom prst="rect">
            <a:avLst/>
          </a:prstGeom>
          <a:solidFill>
            <a:srgbClr val="0B7E93"/>
          </a:solidFill>
          <a:ln w="12700" cap="flat" cmpd="sng">
            <a:solidFill>
              <a:srgbClr val="42719B"/>
            </a:solidFill>
            <a:prstDash val="solid"/>
            <a:miter lim="800000"/>
            <a:headEnd type="none" w="sm" len="sm"/>
            <a:tailEnd type="none" w="sm" len="sm"/>
          </a:ln>
        </p:spPr>
        <p:txBody>
          <a:bodyPr spcFirstLastPara="1" wrap="square" lIns="68575" tIns="34275" rIns="68575" bIns="34275" anchor="ctr" anchorCtr="0">
            <a:noAutofit/>
          </a:bodyPr>
          <a:lstStyle/>
          <a:p>
            <a:pPr marL="0" marR="0" lvl="0" indent="0" algn="ctr" rtl="0">
              <a:spcBef>
                <a:spcPts val="0"/>
              </a:spcBef>
              <a:spcAft>
                <a:spcPts val="0"/>
              </a:spcAft>
              <a:buNone/>
            </a:pPr>
            <a:endParaRPr sz="1350" b="0" i="0" u="none" strike="noStrike" cap="none">
              <a:solidFill>
                <a:schemeClr val="lt1"/>
              </a:solidFill>
              <a:latin typeface="Calibri"/>
              <a:ea typeface="Calibri"/>
              <a:cs typeface="Calibri"/>
              <a:sym typeface="Calibri"/>
            </a:endParaRPr>
          </a:p>
        </p:txBody>
      </p:sp>
      <p:pic>
        <p:nvPicPr>
          <p:cNvPr id="15" name="Google Shape;15;p46"/>
          <p:cNvPicPr preferRelativeResize="0"/>
          <p:nvPr/>
        </p:nvPicPr>
        <p:blipFill rotWithShape="1">
          <a:blip r:embed="rId15">
            <a:alphaModFix/>
          </a:blip>
          <a:srcRect/>
          <a:stretch/>
        </p:blipFill>
        <p:spPr>
          <a:xfrm>
            <a:off x="120650" y="112713"/>
            <a:ext cx="1085850" cy="644525"/>
          </a:xfrm>
          <a:prstGeom prst="rect">
            <a:avLst/>
          </a:prstGeom>
          <a:noFill/>
          <a:ln>
            <a:noFill/>
          </a:ln>
        </p:spPr>
      </p:pic>
      <p:sp>
        <p:nvSpPr>
          <p:cNvPr id="16" name="Google Shape;16;p46"/>
          <p:cNvSpPr/>
          <p:nvPr/>
        </p:nvSpPr>
        <p:spPr>
          <a:xfrm>
            <a:off x="1233488" y="206375"/>
            <a:ext cx="6586537" cy="49212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nl-NL" sz="2600" b="1" i="0" u="none" strike="noStrike" cap="none" dirty="0">
                <a:solidFill>
                  <a:schemeClr val="lt1"/>
                </a:solidFill>
                <a:latin typeface="Arial"/>
                <a:ea typeface="Arial"/>
                <a:cs typeface="Arial"/>
                <a:sym typeface="Arial"/>
              </a:rPr>
              <a:t>Data </a:t>
            </a:r>
            <a:r>
              <a:rPr lang="nl-NL" sz="2600" b="1" i="0" u="none" strike="noStrike" cap="none" dirty="0" err="1">
                <a:solidFill>
                  <a:schemeClr val="lt1"/>
                </a:solidFill>
                <a:latin typeface="Arial"/>
                <a:ea typeface="Arial"/>
                <a:cs typeface="Arial"/>
                <a:sym typeface="Arial"/>
              </a:rPr>
              <a:t>Driven</a:t>
            </a:r>
            <a:r>
              <a:rPr lang="nl-NL" sz="2600" b="1" i="0" u="none" strike="noStrike" cap="none" dirty="0">
                <a:solidFill>
                  <a:schemeClr val="lt1"/>
                </a:solidFill>
                <a:latin typeface="Arial"/>
                <a:ea typeface="Arial"/>
                <a:cs typeface="Arial"/>
                <a:sym typeface="Arial"/>
              </a:rPr>
              <a:t> </a:t>
            </a:r>
            <a:r>
              <a:rPr lang="nl-NL" sz="2600" b="1" i="0" u="none" strike="noStrike" cap="none" dirty="0" err="1">
                <a:solidFill>
                  <a:schemeClr val="lt1"/>
                </a:solidFill>
                <a:latin typeface="Arial"/>
                <a:ea typeface="Arial"/>
                <a:cs typeface="Arial"/>
                <a:sym typeface="Arial"/>
              </a:rPr>
              <a:t>Dairy</a:t>
            </a:r>
            <a:r>
              <a:rPr lang="nl-NL" sz="2600" b="1" i="0" u="none" strike="noStrike" cap="none" dirty="0">
                <a:solidFill>
                  <a:schemeClr val="lt1"/>
                </a:solidFill>
                <a:latin typeface="Arial"/>
                <a:ea typeface="Arial"/>
                <a:cs typeface="Arial"/>
                <a:sym typeface="Arial"/>
              </a:rPr>
              <a:t> </a:t>
            </a:r>
            <a:r>
              <a:rPr lang="nl-NL" sz="2600" b="1" i="0" u="none" strike="noStrike" cap="none" dirty="0" err="1">
                <a:solidFill>
                  <a:schemeClr val="lt1"/>
                </a:solidFill>
                <a:latin typeface="Arial"/>
                <a:ea typeface="Arial"/>
                <a:cs typeface="Arial"/>
                <a:sym typeface="Arial"/>
              </a:rPr>
              <a:t>Decisions</a:t>
            </a:r>
            <a:r>
              <a:rPr lang="nl-NL" sz="2600" b="1" i="0" u="none" strike="noStrike" cap="none" dirty="0">
                <a:solidFill>
                  <a:schemeClr val="lt1"/>
                </a:solidFill>
                <a:latin typeface="Arial"/>
                <a:ea typeface="Arial"/>
                <a:cs typeface="Arial"/>
                <a:sym typeface="Arial"/>
              </a:rPr>
              <a:t> for Farmers</a:t>
            </a:r>
            <a:endParaRPr sz="2600" b="1" i="0" u="none" strike="noStrike" cap="none" dirty="0">
              <a:solidFill>
                <a:schemeClr val="lt1"/>
              </a:solidFill>
              <a:latin typeface="Arial"/>
              <a:ea typeface="Arial"/>
              <a:cs typeface="Arial"/>
              <a:sym typeface="Arial"/>
            </a:endParaRPr>
          </a:p>
        </p:txBody>
      </p:sp>
      <p:pic>
        <p:nvPicPr>
          <p:cNvPr id="17" name="Google Shape;17;p46"/>
          <p:cNvPicPr preferRelativeResize="0"/>
          <p:nvPr/>
        </p:nvPicPr>
        <p:blipFill rotWithShape="1">
          <a:blip r:embed="rId16">
            <a:alphaModFix/>
          </a:blip>
          <a:srcRect/>
          <a:stretch/>
        </p:blipFill>
        <p:spPr>
          <a:xfrm>
            <a:off x="138113" y="6211888"/>
            <a:ext cx="858837" cy="595312"/>
          </a:xfrm>
          <a:prstGeom prst="rect">
            <a:avLst/>
          </a:prstGeom>
          <a:noFill/>
          <a:ln>
            <a:noFill/>
          </a:ln>
        </p:spPr>
      </p:pic>
      <p:sp>
        <p:nvSpPr>
          <p:cNvPr id="18" name="Google Shape;18;p46"/>
          <p:cNvSpPr/>
          <p:nvPr/>
        </p:nvSpPr>
        <p:spPr>
          <a:xfrm>
            <a:off x="995363" y="6203950"/>
            <a:ext cx="1589087" cy="630238"/>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nl-NL" sz="700" b="0" i="0" u="none" strike="noStrike" cap="none">
                <a:solidFill>
                  <a:schemeClr val="dk1"/>
                </a:solidFill>
                <a:latin typeface="Calibri"/>
                <a:ea typeface="Calibri"/>
                <a:cs typeface="Calibri"/>
                <a:sym typeface="Calibri"/>
              </a:rPr>
              <a:t>This project has received funding from</a:t>
            </a:r>
            <a:endParaRPr sz="700" b="0" i="0" u="none" strike="noStrike" cap="none">
              <a:solidFill>
                <a:schemeClr val="dk1"/>
              </a:solidFill>
              <a:latin typeface="Calibri"/>
              <a:ea typeface="Calibri"/>
              <a:cs typeface="Calibri"/>
              <a:sym typeface="Calibri"/>
            </a:endParaRPr>
          </a:p>
          <a:p>
            <a:pPr marL="0" marR="0" lvl="0" indent="0" algn="l" rtl="0">
              <a:spcBef>
                <a:spcPts val="0"/>
              </a:spcBef>
              <a:spcAft>
                <a:spcPts val="0"/>
              </a:spcAft>
              <a:buNone/>
            </a:pPr>
            <a:r>
              <a:rPr lang="nl-NL" sz="700" b="0" i="0" u="none" strike="noStrike" cap="none">
                <a:solidFill>
                  <a:schemeClr val="dk1"/>
                </a:solidFill>
                <a:latin typeface="Calibri"/>
                <a:ea typeface="Calibri"/>
                <a:cs typeface="Calibri"/>
                <a:sym typeface="Calibri"/>
              </a:rPr>
              <a:t>the European Union’s Horizon 2020</a:t>
            </a:r>
            <a:endParaRPr/>
          </a:p>
          <a:p>
            <a:pPr marL="0" marR="0" lvl="0" indent="0" algn="l" rtl="0">
              <a:spcBef>
                <a:spcPts val="0"/>
              </a:spcBef>
              <a:spcAft>
                <a:spcPts val="0"/>
              </a:spcAft>
              <a:buNone/>
            </a:pPr>
            <a:r>
              <a:rPr lang="nl-NL" sz="700" b="0" i="0" u="none" strike="noStrike" cap="none">
                <a:solidFill>
                  <a:schemeClr val="dk1"/>
                </a:solidFill>
                <a:latin typeface="Calibri"/>
                <a:ea typeface="Calibri"/>
                <a:cs typeface="Calibri"/>
                <a:sym typeface="Calibri"/>
              </a:rPr>
              <a:t>research and innovation programme</a:t>
            </a:r>
            <a:endParaRPr sz="700" b="0" i="0" u="none" strike="noStrike" cap="none">
              <a:solidFill>
                <a:schemeClr val="dk1"/>
              </a:solidFill>
              <a:latin typeface="Calibri"/>
              <a:ea typeface="Calibri"/>
              <a:cs typeface="Calibri"/>
              <a:sym typeface="Calibri"/>
            </a:endParaRPr>
          </a:p>
          <a:p>
            <a:pPr marL="0" marR="0" lvl="0" indent="0" algn="l" rtl="0">
              <a:spcBef>
                <a:spcPts val="0"/>
              </a:spcBef>
              <a:spcAft>
                <a:spcPts val="0"/>
              </a:spcAft>
              <a:buNone/>
            </a:pPr>
            <a:r>
              <a:rPr lang="nl-NL" sz="700" b="0" i="0" u="none" strike="noStrike" cap="none">
                <a:solidFill>
                  <a:schemeClr val="dk1"/>
                </a:solidFill>
                <a:latin typeface="Calibri"/>
                <a:ea typeface="Calibri"/>
                <a:cs typeface="Calibri"/>
                <a:sym typeface="Calibri"/>
              </a:rPr>
              <a:t>(ISIB-2015-1 programme ) under grant</a:t>
            </a:r>
            <a:endParaRPr sz="700" b="0" i="0" u="none" strike="noStrike" cap="none">
              <a:solidFill>
                <a:schemeClr val="dk1"/>
              </a:solidFill>
              <a:latin typeface="Calibri"/>
              <a:ea typeface="Calibri"/>
              <a:cs typeface="Calibri"/>
              <a:sym typeface="Calibri"/>
            </a:endParaRPr>
          </a:p>
          <a:p>
            <a:pPr marL="0" marR="0" lvl="0" indent="0" algn="l" rtl="0">
              <a:spcBef>
                <a:spcPts val="0"/>
              </a:spcBef>
              <a:spcAft>
                <a:spcPts val="0"/>
              </a:spcAft>
              <a:buNone/>
            </a:pPr>
            <a:r>
              <a:rPr lang="nl-NL" sz="700" b="0" i="0" u="none" strike="noStrike" cap="none">
                <a:solidFill>
                  <a:schemeClr val="dk1"/>
                </a:solidFill>
                <a:latin typeface="Calibri"/>
                <a:ea typeface="Calibri"/>
                <a:cs typeface="Calibri"/>
                <a:sym typeface="Calibri"/>
              </a:rPr>
              <a:t>agreement  Nº 696367</a:t>
            </a:r>
            <a:endParaRPr/>
          </a:p>
        </p:txBody>
      </p:sp>
    </p:spTree>
  </p:cSld>
  <p:clrMap bg1="lt1" tx1="dk1" bg2="dk2" tx2="lt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 id="2147483661" r:id="rId12"/>
    <p:sldLayoutId id="2147483662" r:id="rId13"/>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2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20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slide" Target="slide34.xml"/><Relationship Id="rId13" Type="http://schemas.openxmlformats.org/officeDocument/2006/relationships/slide" Target="slide33.xml"/><Relationship Id="rId18" Type="http://schemas.openxmlformats.org/officeDocument/2006/relationships/slide" Target="slide23.xml"/><Relationship Id="rId26" Type="http://schemas.openxmlformats.org/officeDocument/2006/relationships/slide" Target="slide50.xml"/><Relationship Id="rId39" Type="http://schemas.openxmlformats.org/officeDocument/2006/relationships/slide" Target="slide26.xml"/><Relationship Id="rId3" Type="http://schemas.openxmlformats.org/officeDocument/2006/relationships/image" Target="../media/image3.png"/><Relationship Id="rId21" Type="http://schemas.openxmlformats.org/officeDocument/2006/relationships/slide" Target="slide40.xml"/><Relationship Id="rId34" Type="http://schemas.openxmlformats.org/officeDocument/2006/relationships/slide" Target="slide51.xml"/><Relationship Id="rId42" Type="http://schemas.openxmlformats.org/officeDocument/2006/relationships/slide" Target="slide35.xml"/><Relationship Id="rId7" Type="http://schemas.openxmlformats.org/officeDocument/2006/relationships/slide" Target="slide29.xml"/><Relationship Id="rId12" Type="http://schemas.openxmlformats.org/officeDocument/2006/relationships/slide" Target="slide27.xml"/><Relationship Id="rId17" Type="http://schemas.openxmlformats.org/officeDocument/2006/relationships/slide" Target="slide10.xml"/><Relationship Id="rId25" Type="http://schemas.openxmlformats.org/officeDocument/2006/relationships/slide" Target="slide46.xml"/><Relationship Id="rId33" Type="http://schemas.openxmlformats.org/officeDocument/2006/relationships/slide" Target="slide47.xml"/><Relationship Id="rId38" Type="http://schemas.openxmlformats.org/officeDocument/2006/relationships/slide" Target="slide37.xml"/><Relationship Id="rId2" Type="http://schemas.openxmlformats.org/officeDocument/2006/relationships/notesSlide" Target="../notesSlides/notesSlide1.xml"/><Relationship Id="rId16" Type="http://schemas.openxmlformats.org/officeDocument/2006/relationships/slide" Target="slide20.xml"/><Relationship Id="rId20" Type="http://schemas.openxmlformats.org/officeDocument/2006/relationships/slide" Target="slide38.xml"/><Relationship Id="rId29" Type="http://schemas.openxmlformats.org/officeDocument/2006/relationships/slide" Target="slide42.xml"/><Relationship Id="rId41" Type="http://schemas.openxmlformats.org/officeDocument/2006/relationships/slide" Target="slide44.xml"/><Relationship Id="rId1" Type="http://schemas.openxmlformats.org/officeDocument/2006/relationships/slideLayout" Target="../slideLayouts/slideLayout1.xml"/><Relationship Id="rId6" Type="http://schemas.openxmlformats.org/officeDocument/2006/relationships/slide" Target="slide22.xml"/><Relationship Id="rId11" Type="http://schemas.openxmlformats.org/officeDocument/2006/relationships/slide" Target="slide12.xml"/><Relationship Id="rId24" Type="http://schemas.openxmlformats.org/officeDocument/2006/relationships/slide" Target="slide43.xml"/><Relationship Id="rId32" Type="http://schemas.openxmlformats.org/officeDocument/2006/relationships/image" Target="../media/image2.png"/><Relationship Id="rId37" Type="http://schemas.openxmlformats.org/officeDocument/2006/relationships/slide" Target="slide9.xml"/><Relationship Id="rId40" Type="http://schemas.openxmlformats.org/officeDocument/2006/relationships/slide" Target="slide36.xml"/><Relationship Id="rId5" Type="http://schemas.openxmlformats.org/officeDocument/2006/relationships/slide" Target="slide48.xml"/><Relationship Id="rId15" Type="http://schemas.openxmlformats.org/officeDocument/2006/relationships/slide" Target="slide16.xml"/><Relationship Id="rId23" Type="http://schemas.openxmlformats.org/officeDocument/2006/relationships/slide" Target="slide4.xml"/><Relationship Id="rId28" Type="http://schemas.openxmlformats.org/officeDocument/2006/relationships/slide" Target="slide7.xml"/><Relationship Id="rId36" Type="http://schemas.openxmlformats.org/officeDocument/2006/relationships/slide" Target="slide3.xml"/><Relationship Id="rId10" Type="http://schemas.openxmlformats.org/officeDocument/2006/relationships/slide" Target="slide14.xml"/><Relationship Id="rId19" Type="http://schemas.openxmlformats.org/officeDocument/2006/relationships/slide" Target="slide25.xml"/><Relationship Id="rId31" Type="http://schemas.openxmlformats.org/officeDocument/2006/relationships/slide" Target="slide2.xml"/><Relationship Id="rId44" Type="http://schemas.openxmlformats.org/officeDocument/2006/relationships/slide" Target="slide24.xml"/><Relationship Id="rId4" Type="http://schemas.openxmlformats.org/officeDocument/2006/relationships/slide" Target="slide5.xml"/><Relationship Id="rId9" Type="http://schemas.openxmlformats.org/officeDocument/2006/relationships/slide" Target="slide31.xml"/><Relationship Id="rId14" Type="http://schemas.openxmlformats.org/officeDocument/2006/relationships/slide" Target="slide13.xml"/><Relationship Id="rId22" Type="http://schemas.openxmlformats.org/officeDocument/2006/relationships/slide" Target="slide41.xml"/><Relationship Id="rId27" Type="http://schemas.openxmlformats.org/officeDocument/2006/relationships/slide" Target="slide49.xml"/><Relationship Id="rId30" Type="http://schemas.openxmlformats.org/officeDocument/2006/relationships/slide" Target="slide32.xml"/><Relationship Id="rId35" Type="http://schemas.openxmlformats.org/officeDocument/2006/relationships/slide" Target="slide21.xml"/><Relationship Id="rId43" Type="http://schemas.openxmlformats.org/officeDocument/2006/relationships/slide" Target="slide8.xml"/></Relationships>
</file>

<file path=ppt/slides/_rels/slide10.xml.rels><?xml version="1.0" encoding="UTF-8" standalone="yes"?>
<Relationships xmlns="http://schemas.openxmlformats.org/package/2006/relationships"><Relationship Id="rId3" Type="http://schemas.openxmlformats.org/officeDocument/2006/relationships/hyperlink" Target="http://www.youtube.com/watch?v=Ha14drJ5D2c" TargetMode="External"/><Relationship Id="rId2" Type="http://schemas.openxmlformats.org/officeDocument/2006/relationships/notesSlide" Target="../notesSlides/notesSlide7.xml"/><Relationship Id="rId1" Type="http://schemas.openxmlformats.org/officeDocument/2006/relationships/slideLayout" Target="../slideLayouts/slideLayout1.xml"/><Relationship Id="rId5" Type="http://schemas.openxmlformats.org/officeDocument/2006/relationships/slide" Target="slide11.xml"/><Relationship Id="rId4" Type="http://schemas.openxmlformats.org/officeDocument/2006/relationships/image" Target="../media/image23.png"/></Relationships>
</file>

<file path=ppt/slides/_rels/slide11.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notesSlide" Target="../notesSlides/notesSlide9.xml"/><Relationship Id="rId1" Type="http://schemas.openxmlformats.org/officeDocument/2006/relationships/slideLayout" Target="../slideLayouts/slideLayout5.xml"/><Relationship Id="rId4" Type="http://schemas.openxmlformats.org/officeDocument/2006/relationships/image" Target="../media/image26.jpg"/></Relationships>
</file>

<file path=ppt/slides/_rels/slide13.xml.rels><?xml version="1.0" encoding="UTF-8" standalone="yes"?>
<Relationships xmlns="http://schemas.openxmlformats.org/package/2006/relationships"><Relationship Id="rId3" Type="http://schemas.openxmlformats.org/officeDocument/2006/relationships/image" Target="../media/image27.jpg"/><Relationship Id="rId2" Type="http://schemas.openxmlformats.org/officeDocument/2006/relationships/notesSlide" Target="../notesSlides/notesSlide10.xml"/><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8" Type="http://schemas.openxmlformats.org/officeDocument/2006/relationships/image" Target="../media/image31.png"/><Relationship Id="rId3" Type="http://schemas.openxmlformats.org/officeDocument/2006/relationships/image" Target="../media/image28.png"/><Relationship Id="rId7" Type="http://schemas.openxmlformats.org/officeDocument/2006/relationships/image" Target="../media/image30.png"/><Relationship Id="rId2" Type="http://schemas.openxmlformats.org/officeDocument/2006/relationships/notesSlide" Target="../notesSlides/notesSlide11.xml"/><Relationship Id="rId1" Type="http://schemas.openxmlformats.org/officeDocument/2006/relationships/slideLayout" Target="../slideLayouts/slideLayout5.xml"/><Relationship Id="rId6" Type="http://schemas.openxmlformats.org/officeDocument/2006/relationships/slide" Target="slide15.xml"/><Relationship Id="rId5" Type="http://schemas.openxmlformats.org/officeDocument/2006/relationships/image" Target="../media/image20.jpg"/><Relationship Id="rId4" Type="http://schemas.openxmlformats.org/officeDocument/2006/relationships/image" Target="../media/image29.png"/></Relationships>
</file>

<file path=ppt/slides/_rels/slide15.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2.xml"/><Relationship Id="rId1" Type="http://schemas.openxmlformats.org/officeDocument/2006/relationships/slideLayout" Target="../slideLayouts/slideLayout5.xml"/><Relationship Id="rId5" Type="http://schemas.openxmlformats.org/officeDocument/2006/relationships/image" Target="../media/image33.png"/><Relationship Id="rId4" Type="http://schemas.openxmlformats.org/officeDocument/2006/relationships/image" Target="../media/image20.jpg"/></Relationships>
</file>

<file path=ppt/slides/_rels/slide16.xml.rels><?xml version="1.0" encoding="UTF-8" standalone="yes"?>
<Relationships xmlns="http://schemas.openxmlformats.org/package/2006/relationships"><Relationship Id="rId3" Type="http://schemas.openxmlformats.org/officeDocument/2006/relationships/slide" Target="slide17.xml"/><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8" Type="http://schemas.openxmlformats.org/officeDocument/2006/relationships/hyperlink" Target="http://www.campogalego.com/leite/xornada-sobre-o-uso-de-robot-de-muxido-en-vacun-de-leite-en-pastoreo/" TargetMode="External"/><Relationship Id="rId3" Type="http://schemas.openxmlformats.org/officeDocument/2006/relationships/hyperlink" Target="https://vacapinta.com/es/noticias/el-seminario-sobre-vacuno-lechero-en-pastoreo-y-us.html" TargetMode="External"/><Relationship Id="rId7" Type="http://schemas.openxmlformats.org/officeDocument/2006/relationships/hyperlink" Target="https://www.agrodigital.com/2016/10/24/el-proyecto-4d4f-quiere-fomentar-el-uso-de-sensores-y-dispositivos-en-las-granjas-para-mejorar-la-toma-de-decisiones/" TargetMode="External"/><Relationship Id="rId12" Type="http://schemas.openxmlformats.org/officeDocument/2006/relationships/image" Target="../media/image34.png"/><Relationship Id="rId2" Type="http://schemas.openxmlformats.org/officeDocument/2006/relationships/notesSlide" Target="../notesSlides/notesSlide16.xml"/><Relationship Id="rId1" Type="http://schemas.openxmlformats.org/officeDocument/2006/relationships/slideLayout" Target="../slideLayouts/slideLayout1.xml"/><Relationship Id="rId6" Type="http://schemas.openxmlformats.org/officeDocument/2006/relationships/hyperlink" Target="http://sensowave.es/es/2017/04/27/digitanimal-in-www-4d4f-eu/" TargetMode="External"/><Relationship Id="rId11" Type="http://schemas.openxmlformats.org/officeDocument/2006/relationships/hyperlink" Target="http://biotech-spain.com/es/articles/el-irta-participa-en-un-proyecto-europeo-sobre-tecnolog-a-de-precisi-n-y-uso-de-datos-en-ganader-a-de-leche-/" TargetMode="External"/><Relationship Id="rId5" Type="http://schemas.openxmlformats.org/officeDocument/2006/relationships/hyperlink" Target="http://axoncomunicacion.net/news/new/IdNew/393" TargetMode="External"/><Relationship Id="rId10" Type="http://schemas.openxmlformats.org/officeDocument/2006/relationships/hyperlink" Target="https://www.oviespana.com/informacion-de-ovino/servicio-diario-de-noticias/noticias/el-irta-participa-en-un-proyecto-europeo-sobre-tecnologia-de-precision-y-uso-de-datos-en-ganaderia-de-leche" TargetMode="External"/><Relationship Id="rId4" Type="http://schemas.openxmlformats.org/officeDocument/2006/relationships/hyperlink" Target="https://albeitar.portalveterinaria.com/noticia/15084/actualidad/nuevo-proyecto-europeo-sobre-tecnologia-de-precision-y-uso-de-datos-en-ganaderias-de-leche.html" TargetMode="External"/><Relationship Id="rId9" Type="http://schemas.openxmlformats.org/officeDocument/2006/relationships/hyperlink" Target="http://www.feedingtheworld.es/irta/noticias/el-irta-participa-en-el-proyecto-europeo-4d4f_296_12_335_0_1_in.html" TargetMode="External"/></Relationships>
</file>

<file path=ppt/slides/_rels/slide2.xml.rels><?xml version="1.0" encoding="UTF-8" standalone="yes"?>
<Relationships xmlns="http://schemas.openxmlformats.org/package/2006/relationships"><Relationship Id="rId2" Type="http://schemas.openxmlformats.org/officeDocument/2006/relationships/slide" Target="slide5.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18.xml"/><Relationship Id="rId1" Type="http://schemas.openxmlformats.org/officeDocument/2006/relationships/slideLayout" Target="../slideLayouts/slideLayout1.xml"/><Relationship Id="rId5" Type="http://schemas.openxmlformats.org/officeDocument/2006/relationships/image" Target="../media/image38.png"/><Relationship Id="rId4" Type="http://schemas.openxmlformats.org/officeDocument/2006/relationships/image" Target="../media/image37.png"/></Relationships>
</file>

<file path=ppt/slides/_rels/slide22.xml.rels><?xml version="1.0" encoding="UTF-8" standalone="yes"?>
<Relationships xmlns="http://schemas.openxmlformats.org/package/2006/relationships"><Relationship Id="rId3" Type="http://schemas.openxmlformats.org/officeDocument/2006/relationships/image" Target="../media/image39.jpg"/><Relationship Id="rId2" Type="http://schemas.openxmlformats.org/officeDocument/2006/relationships/notesSlide" Target="../notesSlides/notesSlide19.xml"/><Relationship Id="rId1" Type="http://schemas.openxmlformats.org/officeDocument/2006/relationships/slideLayout" Target="../slideLayouts/slideLayout4.xml"/><Relationship Id="rId4" Type="http://schemas.openxmlformats.org/officeDocument/2006/relationships/image" Target="../media/image40.png"/></Relationships>
</file>

<file path=ppt/slides/_rels/slide23.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20.xml"/><Relationship Id="rId1" Type="http://schemas.openxmlformats.org/officeDocument/2006/relationships/slideLayout" Target="../slideLayouts/slideLayout5.xml"/><Relationship Id="rId6" Type="http://schemas.openxmlformats.org/officeDocument/2006/relationships/slide" Target="slide23.xml"/><Relationship Id="rId5" Type="http://schemas.openxmlformats.org/officeDocument/2006/relationships/image" Target="../media/image42.png"/><Relationship Id="rId4" Type="http://schemas.openxmlformats.org/officeDocument/2006/relationships/image" Target="../media/image20.jpg"/></Relationships>
</file>

<file path=ppt/slides/_rels/slide24.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21.xml"/><Relationship Id="rId1" Type="http://schemas.openxmlformats.org/officeDocument/2006/relationships/slideLayout" Target="../slideLayouts/slideLayout5.xml"/><Relationship Id="rId6" Type="http://schemas.openxmlformats.org/officeDocument/2006/relationships/image" Target="../media/image46.png"/><Relationship Id="rId5" Type="http://schemas.openxmlformats.org/officeDocument/2006/relationships/image" Target="../media/image45.png"/><Relationship Id="rId4" Type="http://schemas.openxmlformats.org/officeDocument/2006/relationships/image" Target="../media/image44.png"/></Relationships>
</file>

<file path=ppt/slides/_rels/slide25.xml.rels><?xml version="1.0" encoding="UTF-8" standalone="yes"?>
<Relationships xmlns="http://schemas.openxmlformats.org/package/2006/relationships"><Relationship Id="rId3" Type="http://schemas.openxmlformats.org/officeDocument/2006/relationships/image" Target="../media/image47.jpg"/><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23.xml"/><Relationship Id="rId1" Type="http://schemas.openxmlformats.org/officeDocument/2006/relationships/slideLayout" Target="../slideLayouts/slideLayout1.xml"/><Relationship Id="rId6" Type="http://schemas.openxmlformats.org/officeDocument/2006/relationships/image" Target="../media/image50.png"/><Relationship Id="rId5" Type="http://schemas.openxmlformats.org/officeDocument/2006/relationships/image" Target="../media/image49.jpg"/><Relationship Id="rId4" Type="http://schemas.openxmlformats.org/officeDocument/2006/relationships/hyperlink" Target="http://www.koesensor.be/" TargetMode="External"/></Relationships>
</file>

<file path=ppt/slides/_rels/slide27.xml.rels><?xml version="1.0" encoding="UTF-8" standalone="yes"?>
<Relationships xmlns="http://schemas.openxmlformats.org/package/2006/relationships"><Relationship Id="rId3" Type="http://schemas.openxmlformats.org/officeDocument/2006/relationships/image" Target="../media/image51.jpg"/><Relationship Id="rId2" Type="http://schemas.openxmlformats.org/officeDocument/2006/relationships/notesSlide" Target="../notesSlides/notesSlide24.xml"/><Relationship Id="rId1" Type="http://schemas.openxmlformats.org/officeDocument/2006/relationships/slideLayout" Target="../slideLayouts/slideLayout6.xml"/><Relationship Id="rId6" Type="http://schemas.openxmlformats.org/officeDocument/2006/relationships/slide" Target="slide28.xml"/><Relationship Id="rId5" Type="http://schemas.openxmlformats.org/officeDocument/2006/relationships/image" Target="../media/image53.png"/><Relationship Id="rId4" Type="http://schemas.openxmlformats.org/officeDocument/2006/relationships/image" Target="../media/image52.jpg"/></Relationships>
</file>

<file path=ppt/slides/_rels/slide28.xml.rels><?xml version="1.0" encoding="UTF-8" standalone="yes"?>
<Relationships xmlns="http://schemas.openxmlformats.org/package/2006/relationships"><Relationship Id="rId3" Type="http://schemas.openxmlformats.org/officeDocument/2006/relationships/image" Target="../media/image52.jpg"/><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3" Type="http://schemas.openxmlformats.org/officeDocument/2006/relationships/image" Target="../media/image54.jpg"/><Relationship Id="rId2" Type="http://schemas.openxmlformats.org/officeDocument/2006/relationships/notesSlide" Target="../notesSlides/notesSlide26.xml"/><Relationship Id="rId1" Type="http://schemas.openxmlformats.org/officeDocument/2006/relationships/slideLayout" Target="../slideLayouts/slideLayout1.xml"/><Relationship Id="rId6" Type="http://schemas.openxmlformats.org/officeDocument/2006/relationships/slide" Target="slide30.xml"/><Relationship Id="rId5" Type="http://schemas.openxmlformats.org/officeDocument/2006/relationships/image" Target="../media/image56.jpg"/><Relationship Id="rId4" Type="http://schemas.openxmlformats.org/officeDocument/2006/relationships/image" Target="../media/image55.jpg"/></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30.xml.rels><?xml version="1.0" encoding="UTF-8" standalone="yes"?>
<Relationships xmlns="http://schemas.openxmlformats.org/package/2006/relationships"><Relationship Id="rId3" Type="http://schemas.openxmlformats.org/officeDocument/2006/relationships/image" Target="../media/image56.jpg"/><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3" Type="http://schemas.openxmlformats.org/officeDocument/2006/relationships/image" Target="../media/image57.jpg"/><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3" Type="http://schemas.openxmlformats.org/officeDocument/2006/relationships/image" Target="../media/image58.jpg"/><Relationship Id="rId2" Type="http://schemas.openxmlformats.org/officeDocument/2006/relationships/notesSlide" Target="../notesSlides/notesSlide29.xml"/><Relationship Id="rId1" Type="http://schemas.openxmlformats.org/officeDocument/2006/relationships/slideLayout" Target="../slideLayouts/slideLayout1.xml"/><Relationship Id="rId4" Type="http://schemas.openxmlformats.org/officeDocument/2006/relationships/image" Target="../media/image59.png"/></Relationships>
</file>

<file path=ppt/slides/_rels/slide33.xml.rels><?xml version="1.0" encoding="UTF-8" standalone="yes"?>
<Relationships xmlns="http://schemas.openxmlformats.org/package/2006/relationships"><Relationship Id="rId8" Type="http://schemas.openxmlformats.org/officeDocument/2006/relationships/image" Target="../media/image64.gif"/><Relationship Id="rId3" Type="http://schemas.openxmlformats.org/officeDocument/2006/relationships/image" Target="../media/image60.png"/><Relationship Id="rId7" Type="http://schemas.openxmlformats.org/officeDocument/2006/relationships/image" Target="../media/image63.png"/><Relationship Id="rId2" Type="http://schemas.openxmlformats.org/officeDocument/2006/relationships/notesSlide" Target="../notesSlides/notesSlide30.xml"/><Relationship Id="rId1" Type="http://schemas.openxmlformats.org/officeDocument/2006/relationships/slideLayout" Target="../slideLayouts/slideLayout5.xml"/><Relationship Id="rId6" Type="http://schemas.openxmlformats.org/officeDocument/2006/relationships/image" Target="../media/image20.jpg"/><Relationship Id="rId5" Type="http://schemas.openxmlformats.org/officeDocument/2006/relationships/image" Target="../media/image62.png"/><Relationship Id="rId4" Type="http://schemas.openxmlformats.org/officeDocument/2006/relationships/image" Target="../media/image61.jpg"/></Relationships>
</file>

<file path=ppt/slides/_rels/slide34.xml.rels><?xml version="1.0" encoding="UTF-8" standalone="yes"?>
<Relationships xmlns="http://schemas.openxmlformats.org/package/2006/relationships"><Relationship Id="rId3" Type="http://schemas.openxmlformats.org/officeDocument/2006/relationships/image" Target="../media/image65.jpg"/><Relationship Id="rId2" Type="http://schemas.openxmlformats.org/officeDocument/2006/relationships/notesSlide" Target="../notesSlides/notesSlide31.xml"/><Relationship Id="rId1" Type="http://schemas.openxmlformats.org/officeDocument/2006/relationships/slideLayout" Target="../slideLayouts/slideLayout2.xml"/><Relationship Id="rId5" Type="http://schemas.openxmlformats.org/officeDocument/2006/relationships/image" Target="../media/image11.jpg"/><Relationship Id="rId4" Type="http://schemas.openxmlformats.org/officeDocument/2006/relationships/image" Target="../media/image66.jpg"/></Relationships>
</file>

<file path=ppt/slides/_rels/slide35.xml.rels><?xml version="1.0" encoding="UTF-8" standalone="yes"?>
<Relationships xmlns="http://schemas.openxmlformats.org/package/2006/relationships"><Relationship Id="rId3" Type="http://schemas.openxmlformats.org/officeDocument/2006/relationships/image" Target="../media/image15.tiff"/><Relationship Id="rId7" Type="http://schemas.openxmlformats.org/officeDocument/2006/relationships/image" Target="../media/image71.tiff"/><Relationship Id="rId2" Type="http://schemas.openxmlformats.org/officeDocument/2006/relationships/image" Target="../media/image67.tiff"/><Relationship Id="rId1" Type="http://schemas.openxmlformats.org/officeDocument/2006/relationships/slideLayout" Target="../slideLayouts/slideLayout4.xml"/><Relationship Id="rId6" Type="http://schemas.openxmlformats.org/officeDocument/2006/relationships/image" Target="../media/image70.tiff"/><Relationship Id="rId5" Type="http://schemas.openxmlformats.org/officeDocument/2006/relationships/image" Target="../media/image69.tiff"/><Relationship Id="rId4" Type="http://schemas.openxmlformats.org/officeDocument/2006/relationships/image" Target="../media/image68.jpeg"/></Relationships>
</file>

<file path=ppt/slides/_rels/slide36.xml.rels><?xml version="1.0" encoding="UTF-8" standalone="yes"?>
<Relationships xmlns="http://schemas.openxmlformats.org/package/2006/relationships"><Relationship Id="rId3" Type="http://schemas.openxmlformats.org/officeDocument/2006/relationships/image" Target="../media/image72.jpg"/><Relationship Id="rId7" Type="http://schemas.openxmlformats.org/officeDocument/2006/relationships/image" Target="../media/image76.jpg"/><Relationship Id="rId2" Type="http://schemas.openxmlformats.org/officeDocument/2006/relationships/notesSlide" Target="../notesSlides/notesSlide32.xml"/><Relationship Id="rId1" Type="http://schemas.openxmlformats.org/officeDocument/2006/relationships/slideLayout" Target="../slideLayouts/slideLayout6.xml"/><Relationship Id="rId6" Type="http://schemas.openxmlformats.org/officeDocument/2006/relationships/image" Target="../media/image75.jpg"/><Relationship Id="rId5" Type="http://schemas.openxmlformats.org/officeDocument/2006/relationships/image" Target="../media/image74.jpg"/><Relationship Id="rId4" Type="http://schemas.openxmlformats.org/officeDocument/2006/relationships/image" Target="../media/image73.jpg"/></Relationships>
</file>

<file path=ppt/slides/_rels/slide37.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notesSlide" Target="../notesSlides/notesSlide33.xml"/><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notesSlide" Target="../notesSlides/notesSlide34.xml"/><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notesSlide" Target="../notesSlides/notesSlide35.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notesSlide" Target="../notesSlides/notesSlide36.xml"/><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3" Type="http://schemas.openxmlformats.org/officeDocument/2006/relationships/image" Target="../media/image81.jpg"/><Relationship Id="rId2" Type="http://schemas.openxmlformats.org/officeDocument/2006/relationships/notesSlide" Target="../notesSlides/notesSlide37.xml"/><Relationship Id="rId1" Type="http://schemas.openxmlformats.org/officeDocument/2006/relationships/slideLayout" Target="../slideLayouts/slideLayout1.xml"/><Relationship Id="rId4" Type="http://schemas.openxmlformats.org/officeDocument/2006/relationships/image" Target="../media/image82.png"/></Relationships>
</file>

<file path=ppt/slides/_rels/slide42.xml.rels><?xml version="1.0" encoding="UTF-8" standalone="yes"?>
<Relationships xmlns="http://schemas.openxmlformats.org/package/2006/relationships"><Relationship Id="rId3" Type="http://schemas.openxmlformats.org/officeDocument/2006/relationships/image" Target="../media/image83.jpg"/><Relationship Id="rId2" Type="http://schemas.openxmlformats.org/officeDocument/2006/relationships/notesSlide" Target="../notesSlides/notesSlide38.xml"/><Relationship Id="rId1" Type="http://schemas.openxmlformats.org/officeDocument/2006/relationships/slideLayout" Target="../slideLayouts/slideLayout5.xml"/><Relationship Id="rId6" Type="http://schemas.openxmlformats.org/officeDocument/2006/relationships/image" Target="../media/image85.gif"/><Relationship Id="rId5" Type="http://schemas.openxmlformats.org/officeDocument/2006/relationships/image" Target="../media/image20.jpg"/><Relationship Id="rId4" Type="http://schemas.openxmlformats.org/officeDocument/2006/relationships/image" Target="../media/image84.png"/></Relationships>
</file>

<file path=ppt/slides/_rels/slide43.xml.rels><?xml version="1.0" encoding="UTF-8" standalone="yes"?>
<Relationships xmlns="http://schemas.openxmlformats.org/package/2006/relationships"><Relationship Id="rId3" Type="http://schemas.openxmlformats.org/officeDocument/2006/relationships/image" Target="../media/image86.jpg"/><Relationship Id="rId2" Type="http://schemas.openxmlformats.org/officeDocument/2006/relationships/notesSlide" Target="../notesSlides/notesSlide39.xml"/><Relationship Id="rId1" Type="http://schemas.openxmlformats.org/officeDocument/2006/relationships/slideLayout" Target="../slideLayouts/slideLayout3.xml"/><Relationship Id="rId5" Type="http://schemas.openxmlformats.org/officeDocument/2006/relationships/image" Target="../media/image11.jpg"/><Relationship Id="rId4" Type="http://schemas.openxmlformats.org/officeDocument/2006/relationships/image" Target="../media/image87.jpg"/></Relationships>
</file>

<file path=ppt/slides/_rels/slide44.xml.rels><?xml version="1.0" encoding="UTF-8" standalone="yes"?>
<Relationships xmlns="http://schemas.openxmlformats.org/package/2006/relationships"><Relationship Id="rId3" Type="http://schemas.openxmlformats.org/officeDocument/2006/relationships/image" Target="../media/image88.jpg"/><Relationship Id="rId2" Type="http://schemas.openxmlformats.org/officeDocument/2006/relationships/notesSlide" Target="../notesSlides/notesSlide40.xml"/><Relationship Id="rId1" Type="http://schemas.openxmlformats.org/officeDocument/2006/relationships/slideLayout" Target="../slideLayouts/slideLayout1.xml"/><Relationship Id="rId6" Type="http://schemas.openxmlformats.org/officeDocument/2006/relationships/chart" Target="../charts/chart1.xml"/><Relationship Id="rId5" Type="http://schemas.openxmlformats.org/officeDocument/2006/relationships/slide" Target="slide16.xml"/><Relationship Id="rId4" Type="http://schemas.openxmlformats.org/officeDocument/2006/relationships/image" Target="../media/image89.jpg"/></Relationships>
</file>

<file path=ppt/slides/_rels/slide45.xml.rels><?xml version="1.0" encoding="UTF-8" standalone="yes"?>
<Relationships xmlns="http://schemas.openxmlformats.org/package/2006/relationships"><Relationship Id="rId3" Type="http://schemas.openxmlformats.org/officeDocument/2006/relationships/image" Target="../media/image90.jpg"/><Relationship Id="rId2" Type="http://schemas.openxmlformats.org/officeDocument/2006/relationships/notesSlide" Target="../notesSlides/notesSlide41.xml"/><Relationship Id="rId1" Type="http://schemas.openxmlformats.org/officeDocument/2006/relationships/slideLayout" Target="../slideLayouts/slideLayout1.xml"/><Relationship Id="rId6" Type="http://schemas.openxmlformats.org/officeDocument/2006/relationships/image" Target="../media/image93.jpg"/><Relationship Id="rId5" Type="http://schemas.openxmlformats.org/officeDocument/2006/relationships/image" Target="../media/image92.jpg"/><Relationship Id="rId4" Type="http://schemas.openxmlformats.org/officeDocument/2006/relationships/image" Target="../media/image91.jpg"/></Relationships>
</file>

<file path=ppt/slides/_rels/slide46.xml.rels><?xml version="1.0" encoding="UTF-8" standalone="yes"?>
<Relationships xmlns="http://schemas.openxmlformats.org/package/2006/relationships"><Relationship Id="rId3" Type="http://schemas.openxmlformats.org/officeDocument/2006/relationships/image" Target="../media/image94.jpg"/><Relationship Id="rId2" Type="http://schemas.openxmlformats.org/officeDocument/2006/relationships/notesSlide" Target="../notesSlides/notesSlide42.xml"/><Relationship Id="rId1" Type="http://schemas.openxmlformats.org/officeDocument/2006/relationships/slideLayout" Target="../slideLayouts/slideLayout1.xml"/><Relationship Id="rId5" Type="http://schemas.openxmlformats.org/officeDocument/2006/relationships/image" Target="../media/image96.jpg"/><Relationship Id="rId4" Type="http://schemas.openxmlformats.org/officeDocument/2006/relationships/image" Target="../media/image95.png"/></Relationships>
</file>

<file path=ppt/slides/_rels/slide47.xml.rels><?xml version="1.0" encoding="UTF-8" standalone="yes"?>
<Relationships xmlns="http://schemas.openxmlformats.org/package/2006/relationships"><Relationship Id="rId3" Type="http://schemas.openxmlformats.org/officeDocument/2006/relationships/hyperlink" Target="http://www.youtube.com/watch?v=MYNUHE04V_Y&amp;t=14s" TargetMode="External"/><Relationship Id="rId2" Type="http://schemas.openxmlformats.org/officeDocument/2006/relationships/notesSlide" Target="../notesSlides/notesSlide43.xml"/><Relationship Id="rId1" Type="http://schemas.openxmlformats.org/officeDocument/2006/relationships/slideLayout" Target="../slideLayouts/slideLayout1.xml"/><Relationship Id="rId4" Type="http://schemas.openxmlformats.org/officeDocument/2006/relationships/image" Target="../media/image97.png"/></Relationships>
</file>

<file path=ppt/slides/_rels/slide48.xml.rels><?xml version="1.0" encoding="UTF-8" standalone="yes"?>
<Relationships xmlns="http://schemas.openxmlformats.org/package/2006/relationships"><Relationship Id="rId3" Type="http://schemas.openxmlformats.org/officeDocument/2006/relationships/image" Target="../media/image98.png"/><Relationship Id="rId2" Type="http://schemas.openxmlformats.org/officeDocument/2006/relationships/notesSlide" Target="../notesSlides/notesSlide44.xml"/><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45.xml"/><Relationship Id="rId1" Type="http://schemas.openxmlformats.org/officeDocument/2006/relationships/slideLayout" Target="../slideLayouts/slideLayout5.xml"/><Relationship Id="rId4" Type="http://schemas.openxmlformats.org/officeDocument/2006/relationships/image" Target="../media/image99.jpg"/></Relationships>
</file>

<file path=ppt/slides/_rels/slide5.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slide" Target="slide6.xml"/><Relationship Id="rId5" Type="http://schemas.openxmlformats.org/officeDocument/2006/relationships/image" Target="../media/image11.jpg"/><Relationship Id="rId4" Type="http://schemas.openxmlformats.org/officeDocument/2006/relationships/image" Target="../media/image10.jpg"/></Relationships>
</file>

<file path=ppt/slides/_rels/slide50.xml.rels><?xml version="1.0" encoding="UTF-8" standalone="yes"?>
<Relationships xmlns="http://schemas.openxmlformats.org/package/2006/relationships"><Relationship Id="rId8" Type="http://schemas.openxmlformats.org/officeDocument/2006/relationships/image" Target="../media/image105.jpg"/><Relationship Id="rId13" Type="http://schemas.openxmlformats.org/officeDocument/2006/relationships/image" Target="../media/image110.jpg"/><Relationship Id="rId3" Type="http://schemas.openxmlformats.org/officeDocument/2006/relationships/image" Target="../media/image100.png"/><Relationship Id="rId7" Type="http://schemas.openxmlformats.org/officeDocument/2006/relationships/image" Target="../media/image104.jpg"/><Relationship Id="rId12" Type="http://schemas.openxmlformats.org/officeDocument/2006/relationships/image" Target="../media/image109.jpg"/><Relationship Id="rId2" Type="http://schemas.openxmlformats.org/officeDocument/2006/relationships/notesSlide" Target="../notesSlides/notesSlide46.xml"/><Relationship Id="rId16" Type="http://schemas.openxmlformats.org/officeDocument/2006/relationships/image" Target="../media/image113.png"/><Relationship Id="rId1" Type="http://schemas.openxmlformats.org/officeDocument/2006/relationships/slideLayout" Target="../slideLayouts/slideLayout1.xml"/><Relationship Id="rId6" Type="http://schemas.openxmlformats.org/officeDocument/2006/relationships/image" Target="../media/image103.jpg"/><Relationship Id="rId11" Type="http://schemas.openxmlformats.org/officeDocument/2006/relationships/image" Target="../media/image108.jpg"/><Relationship Id="rId5" Type="http://schemas.openxmlformats.org/officeDocument/2006/relationships/image" Target="../media/image102.jpg"/><Relationship Id="rId15" Type="http://schemas.openxmlformats.org/officeDocument/2006/relationships/image" Target="../media/image112.jpg"/><Relationship Id="rId10" Type="http://schemas.openxmlformats.org/officeDocument/2006/relationships/image" Target="../media/image107.jpg"/><Relationship Id="rId4" Type="http://schemas.openxmlformats.org/officeDocument/2006/relationships/image" Target="../media/image101.jpg"/><Relationship Id="rId9" Type="http://schemas.openxmlformats.org/officeDocument/2006/relationships/image" Target="../media/image106.png"/><Relationship Id="rId14" Type="http://schemas.openxmlformats.org/officeDocument/2006/relationships/image" Target="../media/image111.jpg"/></Relationships>
</file>

<file path=ppt/slides/_rels/slide51.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47.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5.xml"/><Relationship Id="rId1" Type="http://schemas.openxmlformats.org/officeDocument/2006/relationships/slideLayout" Target="../slideLayouts/slideLayout3.xml"/><Relationship Id="rId4" Type="http://schemas.openxmlformats.org/officeDocument/2006/relationships/image" Target="../media/image11.jpg"/></Relationships>
</file>

<file path=ppt/slides/_rels/slide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tiff"/><Relationship Id="rId1" Type="http://schemas.openxmlformats.org/officeDocument/2006/relationships/slideLayout" Target="../slideLayouts/slideLayout4.xml"/><Relationship Id="rId5" Type="http://schemas.openxmlformats.org/officeDocument/2006/relationships/image" Target="../media/image18.tiff"/><Relationship Id="rId4" Type="http://schemas.openxmlformats.org/officeDocument/2006/relationships/image" Target="../media/image17.jpeg"/></Relationships>
</file>

<file path=ppt/slides/_rels/slide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6.xml"/><Relationship Id="rId1" Type="http://schemas.openxmlformats.org/officeDocument/2006/relationships/slideLayout" Target="../slideLayouts/slideLayout5.xml"/><Relationship Id="rId6" Type="http://schemas.openxmlformats.org/officeDocument/2006/relationships/image" Target="../media/image22.jpeg"/><Relationship Id="rId5" Type="http://schemas.openxmlformats.org/officeDocument/2006/relationships/image" Target="../media/image21.png"/><Relationship Id="rId4" Type="http://schemas.openxmlformats.org/officeDocument/2006/relationships/image" Target="../media/image20.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08"/>
        <p:cNvGrpSpPr/>
        <p:nvPr/>
      </p:nvGrpSpPr>
      <p:grpSpPr>
        <a:xfrm>
          <a:off x="0" y="0"/>
          <a:ext cx="0" cy="0"/>
          <a:chOff x="0" y="0"/>
          <a:chExt cx="0" cy="0"/>
        </a:xfrm>
      </p:grpSpPr>
      <p:pic>
        <p:nvPicPr>
          <p:cNvPr id="109" name="Google Shape;109;p2"/>
          <p:cNvPicPr preferRelativeResize="0"/>
          <p:nvPr/>
        </p:nvPicPr>
        <p:blipFill rotWithShape="1">
          <a:blip r:embed="rId3">
            <a:alphaModFix/>
          </a:blip>
          <a:srcRect/>
          <a:stretch/>
        </p:blipFill>
        <p:spPr>
          <a:xfrm>
            <a:off x="120650" y="1012063"/>
            <a:ext cx="6547450" cy="5845937"/>
          </a:xfrm>
          <a:prstGeom prst="rect">
            <a:avLst/>
          </a:prstGeom>
          <a:noFill/>
          <a:ln>
            <a:noFill/>
          </a:ln>
        </p:spPr>
      </p:pic>
      <p:sp>
        <p:nvSpPr>
          <p:cNvPr id="110" name="Google Shape;110;p2"/>
          <p:cNvSpPr/>
          <p:nvPr/>
        </p:nvSpPr>
        <p:spPr>
          <a:xfrm>
            <a:off x="6995986" y="1744663"/>
            <a:ext cx="162415" cy="167868"/>
          </a:xfrm>
          <a:prstGeom prst="ellipse">
            <a:avLst/>
          </a:prstGeom>
          <a:solidFill>
            <a:srgbClr val="92D050"/>
          </a:solidFill>
          <a:ln w="12700" cap="flat" cmpd="sng">
            <a:solidFill>
              <a:srgbClr val="548135"/>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600" b="0" i="0" u="none" strike="noStrike" cap="none">
              <a:solidFill>
                <a:schemeClr val="lt1"/>
              </a:solidFill>
              <a:latin typeface="+mj-lt"/>
              <a:ea typeface="Calibri"/>
              <a:cs typeface="Calibri"/>
              <a:sym typeface="Calibri"/>
            </a:endParaRPr>
          </a:p>
        </p:txBody>
      </p:sp>
      <p:sp>
        <p:nvSpPr>
          <p:cNvPr id="111" name="Google Shape;111;p2"/>
          <p:cNvSpPr txBox="1"/>
          <p:nvPr/>
        </p:nvSpPr>
        <p:spPr>
          <a:xfrm>
            <a:off x="7400850" y="1661452"/>
            <a:ext cx="1545020" cy="338514"/>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nl-NL" sz="1600" b="0" i="0" u="none" strike="noStrike" cap="none" dirty="0" err="1">
                <a:solidFill>
                  <a:schemeClr val="dk1"/>
                </a:solidFill>
                <a:latin typeface="+mj-lt"/>
                <a:ea typeface="Calibri"/>
                <a:cs typeface="Calibri"/>
                <a:sym typeface="Calibri"/>
              </a:rPr>
              <a:t>Education</a:t>
            </a:r>
            <a:endParaRPr sz="1600" dirty="0">
              <a:solidFill>
                <a:schemeClr val="dk1"/>
              </a:solidFill>
              <a:latin typeface="+mj-lt"/>
              <a:ea typeface="Calibri"/>
              <a:cs typeface="Calibri"/>
              <a:sym typeface="Calibri"/>
            </a:endParaRPr>
          </a:p>
        </p:txBody>
      </p:sp>
      <p:sp>
        <p:nvSpPr>
          <p:cNvPr id="112" name="Google Shape;112;p2"/>
          <p:cNvSpPr txBox="1"/>
          <p:nvPr/>
        </p:nvSpPr>
        <p:spPr>
          <a:xfrm>
            <a:off x="7400850" y="2093062"/>
            <a:ext cx="1545020" cy="338514"/>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nl-NL" sz="1600" dirty="0">
                <a:solidFill>
                  <a:schemeClr val="dk1"/>
                </a:solidFill>
                <a:latin typeface="+mj-lt"/>
                <a:ea typeface="Calibri"/>
                <a:cs typeface="Calibri"/>
                <a:sym typeface="Calibri"/>
              </a:rPr>
              <a:t>Awareness </a:t>
            </a:r>
            <a:endParaRPr sz="1600" dirty="0">
              <a:solidFill>
                <a:schemeClr val="dk1"/>
              </a:solidFill>
              <a:latin typeface="+mj-lt"/>
              <a:ea typeface="Calibri"/>
              <a:cs typeface="Calibri"/>
              <a:sym typeface="Calibri"/>
            </a:endParaRPr>
          </a:p>
        </p:txBody>
      </p:sp>
      <p:sp>
        <p:nvSpPr>
          <p:cNvPr id="113" name="Google Shape;113;p2"/>
          <p:cNvSpPr/>
          <p:nvPr/>
        </p:nvSpPr>
        <p:spPr>
          <a:xfrm>
            <a:off x="6995986" y="2207194"/>
            <a:ext cx="162415" cy="167868"/>
          </a:xfrm>
          <a:prstGeom prst="ellipse">
            <a:avLst/>
          </a:prstGeom>
          <a:solidFill>
            <a:srgbClr val="2E75B5"/>
          </a:solidFill>
          <a:ln w="12700" cap="flat" cmpd="sng">
            <a:solidFill>
              <a:srgbClr val="548135"/>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600">
              <a:solidFill>
                <a:schemeClr val="lt1"/>
              </a:solidFill>
              <a:latin typeface="+mj-lt"/>
              <a:ea typeface="Calibri"/>
              <a:cs typeface="Calibri"/>
              <a:sym typeface="Calibri"/>
            </a:endParaRPr>
          </a:p>
        </p:txBody>
      </p:sp>
      <p:sp>
        <p:nvSpPr>
          <p:cNvPr id="114" name="Google Shape;114;p2"/>
          <p:cNvSpPr txBox="1"/>
          <p:nvPr/>
        </p:nvSpPr>
        <p:spPr>
          <a:xfrm>
            <a:off x="7400849" y="2564307"/>
            <a:ext cx="1707933" cy="338514"/>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nl-NL" sz="1600">
                <a:solidFill>
                  <a:schemeClr val="dk1"/>
                </a:solidFill>
                <a:latin typeface="+mj-lt"/>
                <a:ea typeface="Calibri"/>
                <a:cs typeface="Calibri"/>
                <a:sym typeface="Calibri"/>
              </a:rPr>
              <a:t>Implementation</a:t>
            </a:r>
            <a:endParaRPr sz="1600">
              <a:solidFill>
                <a:schemeClr val="dk1"/>
              </a:solidFill>
              <a:latin typeface="+mj-lt"/>
              <a:ea typeface="Calibri"/>
              <a:cs typeface="Calibri"/>
              <a:sym typeface="Calibri"/>
            </a:endParaRPr>
          </a:p>
        </p:txBody>
      </p:sp>
      <p:sp>
        <p:nvSpPr>
          <p:cNvPr id="115" name="Google Shape;115;p2"/>
          <p:cNvSpPr/>
          <p:nvPr/>
        </p:nvSpPr>
        <p:spPr>
          <a:xfrm>
            <a:off x="6995986" y="2681067"/>
            <a:ext cx="162415" cy="167868"/>
          </a:xfrm>
          <a:prstGeom prst="ellipse">
            <a:avLst/>
          </a:prstGeom>
          <a:solidFill>
            <a:srgbClr val="FFC000"/>
          </a:solidFill>
          <a:ln w="12700" cap="flat" cmpd="sng">
            <a:solidFill>
              <a:srgbClr val="548135"/>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600">
              <a:solidFill>
                <a:schemeClr val="lt1"/>
              </a:solidFill>
              <a:latin typeface="+mj-lt"/>
              <a:ea typeface="Calibri"/>
              <a:cs typeface="Calibri"/>
              <a:sym typeface="Calibri"/>
            </a:endParaRPr>
          </a:p>
        </p:txBody>
      </p:sp>
      <p:sp>
        <p:nvSpPr>
          <p:cNvPr id="116" name="Google Shape;116;p2"/>
          <p:cNvSpPr txBox="1"/>
          <p:nvPr/>
        </p:nvSpPr>
        <p:spPr>
          <a:xfrm>
            <a:off x="7400849" y="3032561"/>
            <a:ext cx="1707933" cy="338514"/>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nl-NL" sz="1600">
                <a:solidFill>
                  <a:schemeClr val="dk1"/>
                </a:solidFill>
                <a:latin typeface="+mj-lt"/>
                <a:ea typeface="Calibri"/>
                <a:cs typeface="Calibri"/>
                <a:sym typeface="Calibri"/>
              </a:rPr>
              <a:t>SOPs</a:t>
            </a:r>
            <a:endParaRPr sz="1600">
              <a:solidFill>
                <a:schemeClr val="dk1"/>
              </a:solidFill>
              <a:latin typeface="+mj-lt"/>
              <a:ea typeface="Calibri"/>
              <a:cs typeface="Calibri"/>
              <a:sym typeface="Calibri"/>
            </a:endParaRPr>
          </a:p>
        </p:txBody>
      </p:sp>
      <p:sp>
        <p:nvSpPr>
          <p:cNvPr id="117" name="Google Shape;117;p2"/>
          <p:cNvSpPr txBox="1"/>
          <p:nvPr/>
        </p:nvSpPr>
        <p:spPr>
          <a:xfrm>
            <a:off x="7400848" y="3371075"/>
            <a:ext cx="1707933" cy="584735"/>
          </a:xfrm>
          <a:prstGeom prst="rect">
            <a:avLst/>
          </a:prstGeom>
          <a:noFill/>
          <a:ln>
            <a:noFill/>
          </a:ln>
        </p:spPr>
        <p:txBody>
          <a:bodyPr spcFirstLastPara="1" wrap="square" lIns="91425" tIns="45700" rIns="91425" bIns="45700" anchor="t" anchorCtr="0">
            <a:spAutoFit/>
          </a:bodyPr>
          <a:lstStyle/>
          <a:p>
            <a:pPr lvl="0"/>
            <a:r>
              <a:rPr lang="nl-NL" sz="1600">
                <a:solidFill>
                  <a:schemeClr val="dk1"/>
                </a:solidFill>
                <a:latin typeface="+mj-lt"/>
                <a:ea typeface="Calibri"/>
                <a:cs typeface="Calibri"/>
                <a:sym typeface="Calibri"/>
              </a:rPr>
              <a:t>Young talent, </a:t>
            </a:r>
            <a:r>
              <a:rPr lang="nl-NL" sz="1600" dirty="0" err="1">
                <a:solidFill>
                  <a:schemeClr val="dk1"/>
                </a:solidFill>
                <a:latin typeface="+mj-lt"/>
                <a:ea typeface="Calibri"/>
                <a:cs typeface="Calibri"/>
                <a:sym typeface="Calibri"/>
              </a:rPr>
              <a:t>start-up</a:t>
            </a:r>
            <a:r>
              <a:rPr lang="nl-NL" sz="1600" dirty="0">
                <a:solidFill>
                  <a:schemeClr val="dk1"/>
                </a:solidFill>
                <a:latin typeface="+mj-lt"/>
                <a:ea typeface="Calibri"/>
                <a:cs typeface="Calibri"/>
                <a:sym typeface="Calibri"/>
              </a:rPr>
              <a:t> SME </a:t>
            </a:r>
            <a:endParaRPr sz="1600" dirty="0">
              <a:solidFill>
                <a:schemeClr val="dk1"/>
              </a:solidFill>
              <a:latin typeface="+mj-lt"/>
              <a:ea typeface="Calibri"/>
              <a:cs typeface="Calibri"/>
              <a:sym typeface="Calibri"/>
            </a:endParaRPr>
          </a:p>
        </p:txBody>
      </p:sp>
      <p:sp>
        <p:nvSpPr>
          <p:cNvPr id="118" name="Google Shape;118;p2"/>
          <p:cNvSpPr txBox="1"/>
          <p:nvPr/>
        </p:nvSpPr>
        <p:spPr>
          <a:xfrm>
            <a:off x="7400848" y="3956307"/>
            <a:ext cx="1707933" cy="338514"/>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nl-NL" sz="1600" dirty="0">
                <a:solidFill>
                  <a:schemeClr val="dk1"/>
                </a:solidFill>
                <a:latin typeface="+mj-lt"/>
                <a:ea typeface="Calibri"/>
                <a:cs typeface="Calibri"/>
                <a:sym typeface="Calibri"/>
              </a:rPr>
              <a:t>Research</a:t>
            </a:r>
            <a:endParaRPr sz="1600" dirty="0">
              <a:solidFill>
                <a:schemeClr val="dk1"/>
              </a:solidFill>
              <a:latin typeface="+mj-lt"/>
              <a:ea typeface="Calibri"/>
              <a:cs typeface="Calibri"/>
              <a:sym typeface="Calibri"/>
            </a:endParaRPr>
          </a:p>
        </p:txBody>
      </p:sp>
      <p:sp>
        <p:nvSpPr>
          <p:cNvPr id="119" name="Google Shape;119;p2"/>
          <p:cNvSpPr/>
          <p:nvPr/>
        </p:nvSpPr>
        <p:spPr>
          <a:xfrm>
            <a:off x="6995983" y="4057039"/>
            <a:ext cx="162415" cy="167868"/>
          </a:xfrm>
          <a:prstGeom prst="ellipse">
            <a:avLst/>
          </a:prstGeom>
          <a:solidFill>
            <a:srgbClr val="7030A0"/>
          </a:solidFill>
          <a:ln w="12700" cap="flat" cmpd="sng">
            <a:solidFill>
              <a:srgbClr val="00206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600">
              <a:solidFill>
                <a:schemeClr val="lt1"/>
              </a:solidFill>
              <a:latin typeface="+mj-lt"/>
              <a:ea typeface="Calibri"/>
              <a:cs typeface="Calibri"/>
              <a:sym typeface="Calibri"/>
            </a:endParaRPr>
          </a:p>
        </p:txBody>
      </p:sp>
      <p:sp>
        <p:nvSpPr>
          <p:cNvPr id="120" name="Google Shape;120;p2"/>
          <p:cNvSpPr/>
          <p:nvPr/>
        </p:nvSpPr>
        <p:spPr>
          <a:xfrm>
            <a:off x="7005531" y="3595577"/>
            <a:ext cx="162415" cy="167868"/>
          </a:xfrm>
          <a:prstGeom prst="ellipse">
            <a:avLst/>
          </a:prstGeom>
          <a:solidFill>
            <a:srgbClr val="FF5050"/>
          </a:solidFill>
          <a:ln w="12700" cap="flat" cmpd="sng">
            <a:solidFill>
              <a:srgbClr val="7030A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600">
              <a:solidFill>
                <a:schemeClr val="lt1"/>
              </a:solidFill>
              <a:latin typeface="+mj-lt"/>
              <a:ea typeface="Calibri"/>
              <a:cs typeface="Calibri"/>
              <a:sym typeface="Calibri"/>
            </a:endParaRPr>
          </a:p>
        </p:txBody>
      </p:sp>
      <p:sp>
        <p:nvSpPr>
          <p:cNvPr id="121" name="Google Shape;121;p2"/>
          <p:cNvSpPr/>
          <p:nvPr/>
        </p:nvSpPr>
        <p:spPr>
          <a:xfrm>
            <a:off x="6995985" y="3137039"/>
            <a:ext cx="162415" cy="167868"/>
          </a:xfrm>
          <a:prstGeom prst="ellipse">
            <a:avLst/>
          </a:prstGeom>
          <a:solidFill>
            <a:schemeClr val="lt1"/>
          </a:solidFill>
          <a:ln w="12700" cap="flat" cmpd="sng">
            <a:solidFill>
              <a:srgbClr val="0C0C0C"/>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600">
              <a:solidFill>
                <a:schemeClr val="lt1"/>
              </a:solidFill>
              <a:latin typeface="+mj-lt"/>
              <a:ea typeface="Calibri"/>
              <a:cs typeface="Calibri"/>
              <a:sym typeface="Calibri"/>
            </a:endParaRPr>
          </a:p>
        </p:txBody>
      </p:sp>
      <p:sp>
        <p:nvSpPr>
          <p:cNvPr id="122" name="Google Shape;122;p2">
            <a:hlinkClick r:id="rId4" action="ppaction://hlinksldjump"/>
          </p:cNvPr>
          <p:cNvSpPr/>
          <p:nvPr/>
        </p:nvSpPr>
        <p:spPr>
          <a:xfrm>
            <a:off x="4908330" y="3325667"/>
            <a:ext cx="162415" cy="167868"/>
          </a:xfrm>
          <a:prstGeom prst="ellipse">
            <a:avLst/>
          </a:prstGeom>
          <a:solidFill>
            <a:srgbClr val="92D050"/>
          </a:solidFill>
          <a:ln w="12700" cap="flat" cmpd="sng">
            <a:solidFill>
              <a:srgbClr val="548135"/>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123" name="Google Shape;123;p2">
            <a:hlinkClick r:id="rId5" action="ppaction://hlinksldjump"/>
          </p:cNvPr>
          <p:cNvSpPr/>
          <p:nvPr/>
        </p:nvSpPr>
        <p:spPr>
          <a:xfrm>
            <a:off x="4908330" y="2516508"/>
            <a:ext cx="162415" cy="167868"/>
          </a:xfrm>
          <a:prstGeom prst="ellipse">
            <a:avLst/>
          </a:prstGeom>
          <a:solidFill>
            <a:srgbClr val="0C0C0C"/>
          </a:solidFill>
          <a:ln w="12700" cap="flat" cmpd="sng">
            <a:solidFill>
              <a:srgbClr val="00206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124" name="Google Shape;124;p2"/>
          <p:cNvSpPr txBox="1"/>
          <p:nvPr/>
        </p:nvSpPr>
        <p:spPr>
          <a:xfrm>
            <a:off x="7400848" y="4434301"/>
            <a:ext cx="1707933" cy="338514"/>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nl-NL" sz="1600" dirty="0">
                <a:solidFill>
                  <a:schemeClr val="dk1"/>
                </a:solidFill>
                <a:latin typeface="+mj-lt"/>
                <a:ea typeface="Calibri"/>
                <a:cs typeface="Calibri"/>
                <a:sym typeface="Calibri"/>
              </a:rPr>
              <a:t>Networking</a:t>
            </a:r>
            <a:endParaRPr sz="1600" dirty="0">
              <a:solidFill>
                <a:schemeClr val="dk1"/>
              </a:solidFill>
              <a:latin typeface="+mj-lt"/>
              <a:ea typeface="Calibri"/>
              <a:cs typeface="Calibri"/>
              <a:sym typeface="Calibri"/>
            </a:endParaRPr>
          </a:p>
        </p:txBody>
      </p:sp>
      <p:sp>
        <p:nvSpPr>
          <p:cNvPr id="125" name="Google Shape;125;p2"/>
          <p:cNvSpPr/>
          <p:nvPr/>
        </p:nvSpPr>
        <p:spPr>
          <a:xfrm>
            <a:off x="6995983" y="4535033"/>
            <a:ext cx="162415" cy="167868"/>
          </a:xfrm>
          <a:prstGeom prst="ellipse">
            <a:avLst/>
          </a:prstGeom>
          <a:solidFill>
            <a:srgbClr val="0C0C0C"/>
          </a:solidFill>
          <a:ln w="12700" cap="flat" cmpd="sng">
            <a:solidFill>
              <a:srgbClr val="00206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600">
              <a:solidFill>
                <a:schemeClr val="lt1"/>
              </a:solidFill>
              <a:latin typeface="+mj-lt"/>
              <a:ea typeface="Calibri"/>
              <a:cs typeface="Calibri"/>
              <a:sym typeface="Calibri"/>
            </a:endParaRPr>
          </a:p>
        </p:txBody>
      </p:sp>
      <p:sp>
        <p:nvSpPr>
          <p:cNvPr id="126" name="Google Shape;126;p2">
            <a:hlinkClick r:id="rId6" action="ppaction://hlinksldjump"/>
          </p:cNvPr>
          <p:cNvSpPr/>
          <p:nvPr/>
        </p:nvSpPr>
        <p:spPr>
          <a:xfrm>
            <a:off x="5281446" y="5065837"/>
            <a:ext cx="162415" cy="167868"/>
          </a:xfrm>
          <a:prstGeom prst="ellipse">
            <a:avLst/>
          </a:prstGeom>
          <a:solidFill>
            <a:srgbClr val="2E75B5"/>
          </a:solidFill>
          <a:ln w="12700" cap="flat" cmpd="sng">
            <a:solidFill>
              <a:srgbClr val="548135"/>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127" name="Google Shape;127;p2">
            <a:hlinkClick r:id="rId7" action="ppaction://hlinksldjump"/>
          </p:cNvPr>
          <p:cNvSpPr/>
          <p:nvPr/>
        </p:nvSpPr>
        <p:spPr>
          <a:xfrm>
            <a:off x="3068231" y="4430206"/>
            <a:ext cx="162415" cy="167868"/>
          </a:xfrm>
          <a:prstGeom prst="ellipse">
            <a:avLst/>
          </a:prstGeom>
          <a:solidFill>
            <a:srgbClr val="FFC000"/>
          </a:solidFill>
          <a:ln w="12700" cap="flat" cmpd="sng">
            <a:solidFill>
              <a:srgbClr val="548135"/>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128" name="Google Shape;128;p2">
            <a:hlinkClick r:id="rId8" action="ppaction://hlinksldjump"/>
          </p:cNvPr>
          <p:cNvSpPr/>
          <p:nvPr/>
        </p:nvSpPr>
        <p:spPr>
          <a:xfrm>
            <a:off x="5139910" y="3288285"/>
            <a:ext cx="162415" cy="167868"/>
          </a:xfrm>
          <a:prstGeom prst="ellipse">
            <a:avLst/>
          </a:prstGeom>
          <a:solidFill>
            <a:srgbClr val="FFC000"/>
          </a:solidFill>
          <a:ln w="12700" cap="flat" cmpd="sng">
            <a:solidFill>
              <a:srgbClr val="548135"/>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129" name="Google Shape;129;p2">
            <a:hlinkClick r:id="rId9" action="ppaction://hlinksldjump"/>
          </p:cNvPr>
          <p:cNvSpPr/>
          <p:nvPr/>
        </p:nvSpPr>
        <p:spPr>
          <a:xfrm>
            <a:off x="3257942" y="4626432"/>
            <a:ext cx="162415" cy="167868"/>
          </a:xfrm>
          <a:prstGeom prst="ellipse">
            <a:avLst/>
          </a:prstGeom>
          <a:solidFill>
            <a:srgbClr val="FFC000"/>
          </a:solidFill>
          <a:ln w="12700" cap="flat" cmpd="sng">
            <a:solidFill>
              <a:srgbClr val="548135"/>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130" name="Google Shape;130;p2">
            <a:hlinkClick r:id="rId10" action="ppaction://hlinksldjump"/>
          </p:cNvPr>
          <p:cNvSpPr/>
          <p:nvPr/>
        </p:nvSpPr>
        <p:spPr>
          <a:xfrm>
            <a:off x="3468234" y="3882158"/>
            <a:ext cx="162415" cy="167868"/>
          </a:xfrm>
          <a:prstGeom prst="ellipse">
            <a:avLst/>
          </a:prstGeom>
          <a:solidFill>
            <a:srgbClr val="2E75B5"/>
          </a:solidFill>
          <a:ln w="12700" cap="flat" cmpd="sng">
            <a:solidFill>
              <a:srgbClr val="548135"/>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131" name="Google Shape;131;p2">
            <a:hlinkClick r:id="rId11" action="ppaction://hlinksldjump"/>
          </p:cNvPr>
          <p:cNvSpPr/>
          <p:nvPr/>
        </p:nvSpPr>
        <p:spPr>
          <a:xfrm>
            <a:off x="2868034" y="4000281"/>
            <a:ext cx="162415" cy="167868"/>
          </a:xfrm>
          <a:prstGeom prst="ellipse">
            <a:avLst/>
          </a:prstGeom>
          <a:solidFill>
            <a:srgbClr val="2E75B5"/>
          </a:solidFill>
          <a:ln w="12700" cap="flat" cmpd="sng">
            <a:solidFill>
              <a:srgbClr val="548135"/>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132" name="Google Shape;132;p2">
            <a:hlinkClick r:id="rId12" action="ppaction://hlinksldjump"/>
          </p:cNvPr>
          <p:cNvSpPr/>
          <p:nvPr/>
        </p:nvSpPr>
        <p:spPr>
          <a:xfrm>
            <a:off x="2614477" y="4181346"/>
            <a:ext cx="162415" cy="167868"/>
          </a:xfrm>
          <a:prstGeom prst="ellipse">
            <a:avLst/>
          </a:prstGeom>
          <a:solidFill>
            <a:srgbClr val="FFC000"/>
          </a:solidFill>
          <a:ln w="12700" cap="flat" cmpd="sng">
            <a:solidFill>
              <a:srgbClr val="548135"/>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133" name="Google Shape;133;p2">
            <a:hlinkClick r:id="rId13" action="ppaction://hlinksldjump"/>
          </p:cNvPr>
          <p:cNvSpPr/>
          <p:nvPr/>
        </p:nvSpPr>
        <p:spPr>
          <a:xfrm>
            <a:off x="3614261" y="4222972"/>
            <a:ext cx="162415" cy="167868"/>
          </a:xfrm>
          <a:prstGeom prst="ellipse">
            <a:avLst/>
          </a:prstGeom>
          <a:solidFill>
            <a:srgbClr val="FFC000"/>
          </a:solidFill>
          <a:ln w="12700" cap="flat" cmpd="sng">
            <a:solidFill>
              <a:srgbClr val="548135"/>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134" name="Google Shape;134;p2">
            <a:hlinkClick r:id="rId14" action="ppaction://hlinksldjump"/>
          </p:cNvPr>
          <p:cNvSpPr/>
          <p:nvPr/>
        </p:nvSpPr>
        <p:spPr>
          <a:xfrm>
            <a:off x="4219574" y="3241733"/>
            <a:ext cx="162415" cy="167868"/>
          </a:xfrm>
          <a:prstGeom prst="ellipse">
            <a:avLst/>
          </a:prstGeom>
          <a:solidFill>
            <a:srgbClr val="2E75B5"/>
          </a:solidFill>
          <a:ln w="12700" cap="flat" cmpd="sng">
            <a:solidFill>
              <a:srgbClr val="548135"/>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135" name="Google Shape;135;p2">
            <a:hlinkClick r:id="rId15" action="ppaction://hlinksldjump"/>
          </p:cNvPr>
          <p:cNvSpPr/>
          <p:nvPr/>
        </p:nvSpPr>
        <p:spPr>
          <a:xfrm>
            <a:off x="2175640" y="5788595"/>
            <a:ext cx="162415" cy="167868"/>
          </a:xfrm>
          <a:prstGeom prst="ellipse">
            <a:avLst/>
          </a:prstGeom>
          <a:solidFill>
            <a:srgbClr val="2E75B5"/>
          </a:solidFill>
          <a:ln w="12700" cap="flat" cmpd="sng">
            <a:solidFill>
              <a:srgbClr val="548135"/>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136" name="Google Shape;136;p2">
            <a:hlinkClick r:id="rId16" action="ppaction://hlinksldjump"/>
          </p:cNvPr>
          <p:cNvSpPr/>
          <p:nvPr/>
        </p:nvSpPr>
        <p:spPr>
          <a:xfrm>
            <a:off x="5070745" y="2969478"/>
            <a:ext cx="162415" cy="167868"/>
          </a:xfrm>
          <a:prstGeom prst="ellipse">
            <a:avLst/>
          </a:prstGeom>
          <a:solidFill>
            <a:srgbClr val="2E75B5"/>
          </a:solidFill>
          <a:ln w="12700" cap="flat" cmpd="sng">
            <a:solidFill>
              <a:srgbClr val="548135"/>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137" name="Google Shape;137;p2">
            <a:hlinkClick r:id="rId17" action="ppaction://hlinksldjump"/>
          </p:cNvPr>
          <p:cNvSpPr/>
          <p:nvPr/>
        </p:nvSpPr>
        <p:spPr>
          <a:xfrm>
            <a:off x="3544543" y="4433447"/>
            <a:ext cx="162415" cy="167868"/>
          </a:xfrm>
          <a:prstGeom prst="ellipse">
            <a:avLst/>
          </a:prstGeom>
          <a:solidFill>
            <a:srgbClr val="2E75B5"/>
          </a:solidFill>
          <a:ln w="12700" cap="flat" cmpd="sng">
            <a:solidFill>
              <a:srgbClr val="548135"/>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138" name="Google Shape;138;p2">
            <a:hlinkClick r:id="rId18" action="ppaction://hlinksldjump"/>
          </p:cNvPr>
          <p:cNvSpPr/>
          <p:nvPr/>
        </p:nvSpPr>
        <p:spPr>
          <a:xfrm>
            <a:off x="3711861" y="4080773"/>
            <a:ext cx="162415" cy="167868"/>
          </a:xfrm>
          <a:prstGeom prst="ellipse">
            <a:avLst/>
          </a:prstGeom>
          <a:solidFill>
            <a:schemeClr val="lt1"/>
          </a:solidFill>
          <a:ln w="12700" cap="flat" cmpd="sng">
            <a:solidFill>
              <a:srgbClr val="0C0C0C"/>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139" name="Google Shape;139;p2">
            <a:hlinkClick r:id="rId19" action="ppaction://hlinksldjump"/>
          </p:cNvPr>
          <p:cNvSpPr/>
          <p:nvPr/>
        </p:nvSpPr>
        <p:spPr>
          <a:xfrm>
            <a:off x="3179603" y="4248896"/>
            <a:ext cx="162415" cy="167868"/>
          </a:xfrm>
          <a:prstGeom prst="ellipse">
            <a:avLst/>
          </a:prstGeom>
          <a:solidFill>
            <a:schemeClr val="lt1"/>
          </a:solidFill>
          <a:ln w="12700" cap="flat" cmpd="sng">
            <a:solidFill>
              <a:srgbClr val="0C0C0C"/>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140" name="Google Shape;140;p2">
            <a:hlinkClick r:id="rId20" action="ppaction://hlinksldjump"/>
          </p:cNvPr>
          <p:cNvSpPr/>
          <p:nvPr/>
        </p:nvSpPr>
        <p:spPr>
          <a:xfrm>
            <a:off x="3395408" y="4235822"/>
            <a:ext cx="162415" cy="167868"/>
          </a:xfrm>
          <a:prstGeom prst="ellipse">
            <a:avLst/>
          </a:prstGeom>
          <a:solidFill>
            <a:srgbClr val="FF5050"/>
          </a:solidFill>
          <a:ln w="12700" cap="flat" cmpd="sng">
            <a:solidFill>
              <a:srgbClr val="7030A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141" name="Google Shape;141;p2">
            <a:hlinkClick r:id="rId21" action="ppaction://hlinksldjump"/>
          </p:cNvPr>
          <p:cNvSpPr/>
          <p:nvPr/>
        </p:nvSpPr>
        <p:spPr>
          <a:xfrm>
            <a:off x="3242846" y="4429614"/>
            <a:ext cx="162415" cy="167868"/>
          </a:xfrm>
          <a:prstGeom prst="ellipse">
            <a:avLst/>
          </a:prstGeom>
          <a:solidFill>
            <a:srgbClr val="FF5050"/>
          </a:solidFill>
          <a:ln w="12700" cap="flat" cmpd="sng">
            <a:solidFill>
              <a:srgbClr val="7030A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142" name="Google Shape;142;p2">
            <a:hlinkClick r:id="rId22" action="ppaction://hlinksldjump"/>
          </p:cNvPr>
          <p:cNvSpPr/>
          <p:nvPr/>
        </p:nvSpPr>
        <p:spPr>
          <a:xfrm>
            <a:off x="2670974" y="3916347"/>
            <a:ext cx="162415" cy="167868"/>
          </a:xfrm>
          <a:prstGeom prst="ellipse">
            <a:avLst/>
          </a:prstGeom>
          <a:solidFill>
            <a:srgbClr val="FF5050"/>
          </a:solidFill>
          <a:ln w="12700" cap="flat" cmpd="sng">
            <a:solidFill>
              <a:srgbClr val="7030A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143" name="Google Shape;143;p2">
            <a:hlinkClick r:id="rId23" action="ppaction://hlinksldjump"/>
          </p:cNvPr>
          <p:cNvSpPr/>
          <p:nvPr/>
        </p:nvSpPr>
        <p:spPr>
          <a:xfrm>
            <a:off x="3413558" y="4574622"/>
            <a:ext cx="162415" cy="167868"/>
          </a:xfrm>
          <a:prstGeom prst="ellipse">
            <a:avLst/>
          </a:prstGeom>
          <a:solidFill>
            <a:srgbClr val="92D050"/>
          </a:solidFill>
          <a:ln w="12700" cap="flat" cmpd="sng">
            <a:solidFill>
              <a:srgbClr val="548135"/>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144" name="Google Shape;144;p2">
            <a:hlinkClick r:id="rId24" action="ppaction://hlinksldjump"/>
          </p:cNvPr>
          <p:cNvSpPr/>
          <p:nvPr/>
        </p:nvSpPr>
        <p:spPr>
          <a:xfrm>
            <a:off x="5302325" y="3403905"/>
            <a:ext cx="162415" cy="167868"/>
          </a:xfrm>
          <a:prstGeom prst="ellipse">
            <a:avLst/>
          </a:prstGeom>
          <a:solidFill>
            <a:srgbClr val="7030A0"/>
          </a:solidFill>
          <a:ln w="12700" cap="flat" cmpd="sng">
            <a:solidFill>
              <a:srgbClr val="00206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145" name="Google Shape;145;p2">
            <a:hlinkClick r:id="rId25" action="ppaction://hlinksldjump"/>
          </p:cNvPr>
          <p:cNvSpPr/>
          <p:nvPr/>
        </p:nvSpPr>
        <p:spPr>
          <a:xfrm>
            <a:off x="3277475" y="4087529"/>
            <a:ext cx="162415" cy="167868"/>
          </a:xfrm>
          <a:prstGeom prst="ellipse">
            <a:avLst/>
          </a:prstGeom>
          <a:solidFill>
            <a:srgbClr val="7030A0"/>
          </a:solidFill>
          <a:ln w="12700" cap="flat" cmpd="sng">
            <a:solidFill>
              <a:srgbClr val="00206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147" name="Google Shape;147;p2">
            <a:hlinkClick r:id="rId26" action="ppaction://hlinksldjump"/>
          </p:cNvPr>
          <p:cNvSpPr/>
          <p:nvPr/>
        </p:nvSpPr>
        <p:spPr>
          <a:xfrm>
            <a:off x="2256847" y="5563439"/>
            <a:ext cx="162415" cy="167868"/>
          </a:xfrm>
          <a:prstGeom prst="ellipse">
            <a:avLst/>
          </a:prstGeom>
          <a:solidFill>
            <a:srgbClr val="0C0C0C"/>
          </a:solidFill>
          <a:ln w="12700" cap="flat" cmpd="sng">
            <a:solidFill>
              <a:srgbClr val="00206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148" name="Google Shape;148;p2">
            <a:hlinkClick r:id="rId27" action="ppaction://hlinksldjump"/>
          </p:cNvPr>
          <p:cNvSpPr/>
          <p:nvPr/>
        </p:nvSpPr>
        <p:spPr>
          <a:xfrm>
            <a:off x="4197245" y="4815250"/>
            <a:ext cx="260211" cy="240039"/>
          </a:xfrm>
          <a:prstGeom prst="ellipse">
            <a:avLst/>
          </a:prstGeom>
          <a:solidFill>
            <a:srgbClr val="0C0C0C"/>
          </a:solidFill>
          <a:ln w="12700" cap="flat" cmpd="sng">
            <a:solidFill>
              <a:srgbClr val="00206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150" name="Google Shape;150;p2">
            <a:hlinkClick r:id="rId28" action="ppaction://hlinksldjump"/>
          </p:cNvPr>
          <p:cNvSpPr/>
          <p:nvPr/>
        </p:nvSpPr>
        <p:spPr>
          <a:xfrm>
            <a:off x="3638448" y="3930268"/>
            <a:ext cx="162415" cy="167868"/>
          </a:xfrm>
          <a:prstGeom prst="ellipse">
            <a:avLst/>
          </a:prstGeom>
          <a:solidFill>
            <a:srgbClr val="92D050"/>
          </a:solidFill>
          <a:ln w="12700" cap="flat" cmpd="sng">
            <a:solidFill>
              <a:srgbClr val="548135"/>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152" name="Google Shape;152;p2">
            <a:hlinkClick r:id="rId29" action="ppaction://hlinksldjump"/>
          </p:cNvPr>
          <p:cNvSpPr/>
          <p:nvPr/>
        </p:nvSpPr>
        <p:spPr>
          <a:xfrm>
            <a:off x="3483376" y="4087529"/>
            <a:ext cx="162415" cy="167868"/>
          </a:xfrm>
          <a:prstGeom prst="ellipse">
            <a:avLst/>
          </a:prstGeom>
          <a:solidFill>
            <a:srgbClr val="FF5050"/>
          </a:solidFill>
          <a:ln w="12700" cap="flat" cmpd="sng">
            <a:solidFill>
              <a:srgbClr val="7030A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153" name="Google Shape;153;p2">
            <a:hlinkClick r:id="rId30" action="ppaction://hlinksldjump"/>
          </p:cNvPr>
          <p:cNvSpPr/>
          <p:nvPr/>
        </p:nvSpPr>
        <p:spPr>
          <a:xfrm>
            <a:off x="3585993" y="4622894"/>
            <a:ext cx="162415" cy="167868"/>
          </a:xfrm>
          <a:prstGeom prst="ellipse">
            <a:avLst/>
          </a:prstGeom>
          <a:solidFill>
            <a:srgbClr val="FFC000"/>
          </a:solidFill>
          <a:ln w="12700" cap="flat" cmpd="sng">
            <a:solidFill>
              <a:srgbClr val="548135"/>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2" name="Ovaal 1">
            <a:extLst>
              <a:ext uri="{FF2B5EF4-FFF2-40B4-BE49-F238E27FC236}">
                <a16:creationId xmlns:a16="http://schemas.microsoft.com/office/drawing/2014/main" id="{4A6B80E2-8C06-4FF2-9EF3-555AB81FCB30}"/>
              </a:ext>
            </a:extLst>
          </p:cNvPr>
          <p:cNvSpPr/>
          <p:nvPr/>
        </p:nvSpPr>
        <p:spPr>
          <a:xfrm>
            <a:off x="1687456" y="2057837"/>
            <a:ext cx="4765108" cy="4743553"/>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48" name="Google Shape;110;p2">
            <a:hlinkClick r:id="rId31" action="ppaction://hlinksldjump"/>
            <a:extLst>
              <a:ext uri="{FF2B5EF4-FFF2-40B4-BE49-F238E27FC236}">
                <a16:creationId xmlns:a16="http://schemas.microsoft.com/office/drawing/2014/main" id="{51F22F58-DD45-4B52-B497-6288B2299942}"/>
              </a:ext>
            </a:extLst>
          </p:cNvPr>
          <p:cNvSpPr/>
          <p:nvPr/>
        </p:nvSpPr>
        <p:spPr>
          <a:xfrm>
            <a:off x="6911026" y="1207769"/>
            <a:ext cx="365098" cy="327500"/>
          </a:xfrm>
          <a:prstGeom prst="ellipse">
            <a:avLst/>
          </a:prstGeom>
          <a:ln>
            <a:headEnd type="none" w="sm" len="sm"/>
            <a:tailEnd type="none" w="sm" len="sm"/>
          </a:ln>
        </p:spPr>
        <p:style>
          <a:lnRef idx="2">
            <a:schemeClr val="accent5"/>
          </a:lnRef>
          <a:fillRef idx="1">
            <a:schemeClr val="lt1"/>
          </a:fillRef>
          <a:effectRef idx="0">
            <a:schemeClr val="accent5"/>
          </a:effectRef>
          <a:fontRef idx="minor">
            <a:schemeClr val="dk1"/>
          </a:fontRef>
        </p:style>
        <p:txBody>
          <a:bodyPr spcFirstLastPara="1" wrap="square" lIns="91425" tIns="45700" rIns="91425" bIns="45700" anchor="ctr" anchorCtr="0">
            <a:noAutofit/>
          </a:bodyPr>
          <a:lstStyle/>
          <a:p>
            <a:pPr marL="0" marR="0" lvl="0" indent="0" algn="ctr" rtl="0">
              <a:spcBef>
                <a:spcPts val="0"/>
              </a:spcBef>
              <a:spcAft>
                <a:spcPts val="0"/>
              </a:spcAft>
              <a:buNone/>
            </a:pPr>
            <a:endParaRPr sz="1600" b="0" i="0" u="none" strike="noStrike" cap="none" dirty="0">
              <a:solidFill>
                <a:schemeClr val="lt1"/>
              </a:solidFill>
              <a:latin typeface="+mj-lt"/>
              <a:ea typeface="Calibri"/>
              <a:cs typeface="Calibri"/>
              <a:sym typeface="Calibri"/>
            </a:endParaRPr>
          </a:p>
        </p:txBody>
      </p:sp>
      <p:sp>
        <p:nvSpPr>
          <p:cNvPr id="49" name="Google Shape;111;p2">
            <a:hlinkClick r:id="rId31" action="ppaction://hlinksldjump"/>
            <a:extLst>
              <a:ext uri="{FF2B5EF4-FFF2-40B4-BE49-F238E27FC236}">
                <a16:creationId xmlns:a16="http://schemas.microsoft.com/office/drawing/2014/main" id="{A927DF83-E4A8-4D52-A99D-811BE88AB2C6}"/>
              </a:ext>
            </a:extLst>
          </p:cNvPr>
          <p:cNvSpPr txBox="1"/>
          <p:nvPr/>
        </p:nvSpPr>
        <p:spPr>
          <a:xfrm>
            <a:off x="7400850" y="1162567"/>
            <a:ext cx="1545020" cy="338514"/>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nl-NL" sz="1600" dirty="0" err="1">
                <a:solidFill>
                  <a:schemeClr val="dk1"/>
                </a:solidFill>
                <a:latin typeface="+mj-lt"/>
                <a:ea typeface="Calibri"/>
                <a:cs typeface="Calibri"/>
                <a:sym typeface="Calibri"/>
              </a:rPr>
              <a:t>Overview</a:t>
            </a:r>
            <a:endParaRPr sz="1600" dirty="0">
              <a:solidFill>
                <a:schemeClr val="dk1"/>
              </a:solidFill>
              <a:latin typeface="+mj-lt"/>
              <a:ea typeface="Calibri"/>
              <a:cs typeface="Calibri"/>
              <a:sym typeface="Calibri"/>
            </a:endParaRPr>
          </a:p>
        </p:txBody>
      </p:sp>
      <p:sp>
        <p:nvSpPr>
          <p:cNvPr id="52" name="Google Shape;159;p3">
            <a:extLst>
              <a:ext uri="{FF2B5EF4-FFF2-40B4-BE49-F238E27FC236}">
                <a16:creationId xmlns:a16="http://schemas.microsoft.com/office/drawing/2014/main" id="{DF07F5B6-9A7B-4F09-BCF9-35DCE25B9567}"/>
              </a:ext>
            </a:extLst>
          </p:cNvPr>
          <p:cNvSpPr txBox="1">
            <a:spLocks noGrp="1"/>
          </p:cNvSpPr>
          <p:nvPr>
            <p:ph type="title"/>
          </p:nvPr>
        </p:nvSpPr>
        <p:spPr>
          <a:xfrm>
            <a:off x="120650" y="867554"/>
            <a:ext cx="5545777" cy="616158"/>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None/>
            </a:pPr>
            <a:r>
              <a:rPr lang="nl-NL" sz="2600" dirty="0" err="1"/>
              <a:t>Examples</a:t>
            </a:r>
            <a:r>
              <a:rPr lang="nl-NL" sz="2600" dirty="0"/>
              <a:t> of impact (2016-2019)</a:t>
            </a:r>
            <a:endParaRPr sz="2600" dirty="0"/>
          </a:p>
        </p:txBody>
      </p:sp>
      <p:pic>
        <p:nvPicPr>
          <p:cNvPr id="53" name="Google Shape;17;p46">
            <a:extLst>
              <a:ext uri="{FF2B5EF4-FFF2-40B4-BE49-F238E27FC236}">
                <a16:creationId xmlns:a16="http://schemas.microsoft.com/office/drawing/2014/main" id="{521644CB-EE80-4DE0-9BE0-9F7A15A28E01}"/>
              </a:ext>
            </a:extLst>
          </p:cNvPr>
          <p:cNvPicPr preferRelativeResize="0"/>
          <p:nvPr/>
        </p:nvPicPr>
        <p:blipFill rotWithShape="1">
          <a:blip r:embed="rId32">
            <a:alphaModFix/>
          </a:blip>
          <a:srcRect/>
          <a:stretch/>
        </p:blipFill>
        <p:spPr>
          <a:xfrm>
            <a:off x="165832" y="5217095"/>
            <a:ext cx="1173504" cy="832491"/>
          </a:xfrm>
          <a:prstGeom prst="rect">
            <a:avLst/>
          </a:prstGeom>
          <a:noFill/>
          <a:ln>
            <a:noFill/>
          </a:ln>
        </p:spPr>
      </p:pic>
      <p:sp>
        <p:nvSpPr>
          <p:cNvPr id="54" name="Google Shape;18;p46">
            <a:extLst>
              <a:ext uri="{FF2B5EF4-FFF2-40B4-BE49-F238E27FC236}">
                <a16:creationId xmlns:a16="http://schemas.microsoft.com/office/drawing/2014/main" id="{85CA5D53-2E38-4382-99CF-8F72060C9159}"/>
              </a:ext>
            </a:extLst>
          </p:cNvPr>
          <p:cNvSpPr/>
          <p:nvPr/>
        </p:nvSpPr>
        <p:spPr>
          <a:xfrm>
            <a:off x="53187" y="6033508"/>
            <a:ext cx="1589087" cy="630238"/>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nl-NL" sz="700" b="0" i="0" u="none" strike="noStrike" cap="none" dirty="0" err="1">
                <a:solidFill>
                  <a:schemeClr val="dk1"/>
                </a:solidFill>
                <a:latin typeface="Calibri"/>
                <a:ea typeface="Calibri"/>
                <a:cs typeface="Calibri"/>
                <a:sym typeface="Calibri"/>
              </a:rPr>
              <a:t>This</a:t>
            </a:r>
            <a:r>
              <a:rPr lang="nl-NL" sz="700" b="0" i="0" u="none" strike="noStrike" cap="none" dirty="0">
                <a:solidFill>
                  <a:schemeClr val="dk1"/>
                </a:solidFill>
                <a:latin typeface="Calibri"/>
                <a:ea typeface="Calibri"/>
                <a:cs typeface="Calibri"/>
                <a:sym typeface="Calibri"/>
              </a:rPr>
              <a:t> project has </a:t>
            </a:r>
            <a:r>
              <a:rPr lang="nl-NL" sz="700" b="0" i="0" u="none" strike="noStrike" cap="none" dirty="0" err="1">
                <a:solidFill>
                  <a:schemeClr val="dk1"/>
                </a:solidFill>
                <a:latin typeface="Calibri"/>
                <a:ea typeface="Calibri"/>
                <a:cs typeface="Calibri"/>
                <a:sym typeface="Calibri"/>
              </a:rPr>
              <a:t>received</a:t>
            </a:r>
            <a:r>
              <a:rPr lang="nl-NL" sz="700" b="0" i="0" u="none" strike="noStrike" cap="none" dirty="0">
                <a:solidFill>
                  <a:schemeClr val="dk1"/>
                </a:solidFill>
                <a:latin typeface="Calibri"/>
                <a:ea typeface="Calibri"/>
                <a:cs typeface="Calibri"/>
                <a:sym typeface="Calibri"/>
              </a:rPr>
              <a:t> </a:t>
            </a:r>
            <a:r>
              <a:rPr lang="nl-NL" sz="700" b="0" i="0" u="none" strike="noStrike" cap="none" dirty="0" err="1">
                <a:solidFill>
                  <a:schemeClr val="dk1"/>
                </a:solidFill>
                <a:latin typeface="Calibri"/>
                <a:ea typeface="Calibri"/>
                <a:cs typeface="Calibri"/>
                <a:sym typeface="Calibri"/>
              </a:rPr>
              <a:t>funding</a:t>
            </a:r>
            <a:r>
              <a:rPr lang="nl-NL" sz="700" b="0" i="0" u="none" strike="noStrike" cap="none" dirty="0">
                <a:solidFill>
                  <a:schemeClr val="dk1"/>
                </a:solidFill>
                <a:latin typeface="Calibri"/>
                <a:ea typeface="Calibri"/>
                <a:cs typeface="Calibri"/>
                <a:sym typeface="Calibri"/>
              </a:rPr>
              <a:t> from</a:t>
            </a:r>
            <a:endParaRPr sz="700" b="0" i="0" u="none" strike="noStrike" cap="none" dirty="0">
              <a:solidFill>
                <a:schemeClr val="dk1"/>
              </a:solidFill>
              <a:latin typeface="Calibri"/>
              <a:ea typeface="Calibri"/>
              <a:cs typeface="Calibri"/>
              <a:sym typeface="Calibri"/>
            </a:endParaRPr>
          </a:p>
          <a:p>
            <a:pPr marL="0" marR="0" lvl="0" indent="0" algn="l" rtl="0">
              <a:spcBef>
                <a:spcPts val="0"/>
              </a:spcBef>
              <a:spcAft>
                <a:spcPts val="0"/>
              </a:spcAft>
              <a:buNone/>
            </a:pPr>
            <a:r>
              <a:rPr lang="nl-NL" sz="700" b="0" i="0" u="none" strike="noStrike" cap="none" dirty="0">
                <a:solidFill>
                  <a:schemeClr val="dk1"/>
                </a:solidFill>
                <a:latin typeface="Calibri"/>
                <a:ea typeface="Calibri"/>
                <a:cs typeface="Calibri"/>
                <a:sym typeface="Calibri"/>
              </a:rPr>
              <a:t>the European </a:t>
            </a:r>
            <a:r>
              <a:rPr lang="nl-NL" sz="700" b="0" i="0" u="none" strike="noStrike" cap="none" dirty="0" err="1">
                <a:solidFill>
                  <a:schemeClr val="dk1"/>
                </a:solidFill>
                <a:latin typeface="Calibri"/>
                <a:ea typeface="Calibri"/>
                <a:cs typeface="Calibri"/>
                <a:sym typeface="Calibri"/>
              </a:rPr>
              <a:t>Union’s</a:t>
            </a:r>
            <a:r>
              <a:rPr lang="nl-NL" sz="700" b="0" i="0" u="none" strike="noStrike" cap="none" dirty="0">
                <a:solidFill>
                  <a:schemeClr val="dk1"/>
                </a:solidFill>
                <a:latin typeface="Calibri"/>
                <a:ea typeface="Calibri"/>
                <a:cs typeface="Calibri"/>
                <a:sym typeface="Calibri"/>
              </a:rPr>
              <a:t> Horizon 2020</a:t>
            </a:r>
            <a:endParaRPr dirty="0"/>
          </a:p>
          <a:p>
            <a:pPr marL="0" marR="0" lvl="0" indent="0" algn="l" rtl="0">
              <a:spcBef>
                <a:spcPts val="0"/>
              </a:spcBef>
              <a:spcAft>
                <a:spcPts val="0"/>
              </a:spcAft>
              <a:buNone/>
            </a:pPr>
            <a:r>
              <a:rPr lang="nl-NL" sz="700" b="0" i="0" u="none" strike="noStrike" cap="none" dirty="0">
                <a:solidFill>
                  <a:schemeClr val="dk1"/>
                </a:solidFill>
                <a:latin typeface="Calibri"/>
                <a:ea typeface="Calibri"/>
                <a:cs typeface="Calibri"/>
                <a:sym typeface="Calibri"/>
              </a:rPr>
              <a:t>research and </a:t>
            </a:r>
            <a:r>
              <a:rPr lang="nl-NL" sz="700" b="0" i="0" u="none" strike="noStrike" cap="none" dirty="0" err="1">
                <a:solidFill>
                  <a:schemeClr val="dk1"/>
                </a:solidFill>
                <a:latin typeface="Calibri"/>
                <a:ea typeface="Calibri"/>
                <a:cs typeface="Calibri"/>
                <a:sym typeface="Calibri"/>
              </a:rPr>
              <a:t>innovation</a:t>
            </a:r>
            <a:r>
              <a:rPr lang="nl-NL" sz="700" b="0" i="0" u="none" strike="noStrike" cap="none" dirty="0">
                <a:solidFill>
                  <a:schemeClr val="dk1"/>
                </a:solidFill>
                <a:latin typeface="Calibri"/>
                <a:ea typeface="Calibri"/>
                <a:cs typeface="Calibri"/>
                <a:sym typeface="Calibri"/>
              </a:rPr>
              <a:t> </a:t>
            </a:r>
            <a:r>
              <a:rPr lang="nl-NL" sz="700" b="0" i="0" u="none" strike="noStrike" cap="none" dirty="0" err="1">
                <a:solidFill>
                  <a:schemeClr val="dk1"/>
                </a:solidFill>
                <a:latin typeface="Calibri"/>
                <a:ea typeface="Calibri"/>
                <a:cs typeface="Calibri"/>
                <a:sym typeface="Calibri"/>
              </a:rPr>
              <a:t>programme</a:t>
            </a:r>
            <a:endParaRPr sz="700" b="0" i="0" u="none" strike="noStrike" cap="none" dirty="0">
              <a:solidFill>
                <a:schemeClr val="dk1"/>
              </a:solidFill>
              <a:latin typeface="Calibri"/>
              <a:ea typeface="Calibri"/>
              <a:cs typeface="Calibri"/>
              <a:sym typeface="Calibri"/>
            </a:endParaRPr>
          </a:p>
          <a:p>
            <a:pPr marL="0" marR="0" lvl="0" indent="0" algn="l" rtl="0">
              <a:spcBef>
                <a:spcPts val="0"/>
              </a:spcBef>
              <a:spcAft>
                <a:spcPts val="0"/>
              </a:spcAft>
              <a:buNone/>
            </a:pPr>
            <a:r>
              <a:rPr lang="nl-NL" sz="700" b="0" i="0" u="none" strike="noStrike" cap="none" dirty="0">
                <a:solidFill>
                  <a:schemeClr val="dk1"/>
                </a:solidFill>
                <a:latin typeface="Calibri"/>
                <a:ea typeface="Calibri"/>
                <a:cs typeface="Calibri"/>
                <a:sym typeface="Calibri"/>
              </a:rPr>
              <a:t>(ISIB-2015-1 </a:t>
            </a:r>
            <a:r>
              <a:rPr lang="nl-NL" sz="700" b="0" i="0" u="none" strike="noStrike" cap="none" dirty="0" err="1">
                <a:solidFill>
                  <a:schemeClr val="dk1"/>
                </a:solidFill>
                <a:latin typeface="Calibri"/>
                <a:ea typeface="Calibri"/>
                <a:cs typeface="Calibri"/>
                <a:sym typeface="Calibri"/>
              </a:rPr>
              <a:t>programme</a:t>
            </a:r>
            <a:r>
              <a:rPr lang="nl-NL" sz="700" b="0" i="0" u="none" strike="noStrike" cap="none" dirty="0">
                <a:solidFill>
                  <a:schemeClr val="dk1"/>
                </a:solidFill>
                <a:latin typeface="Calibri"/>
                <a:ea typeface="Calibri"/>
                <a:cs typeface="Calibri"/>
                <a:sym typeface="Calibri"/>
              </a:rPr>
              <a:t> ) </a:t>
            </a:r>
            <a:r>
              <a:rPr lang="nl-NL" sz="700" b="0" i="0" u="none" strike="noStrike" cap="none" dirty="0" err="1">
                <a:solidFill>
                  <a:schemeClr val="dk1"/>
                </a:solidFill>
                <a:latin typeface="Calibri"/>
                <a:ea typeface="Calibri"/>
                <a:cs typeface="Calibri"/>
                <a:sym typeface="Calibri"/>
              </a:rPr>
              <a:t>under</a:t>
            </a:r>
            <a:r>
              <a:rPr lang="nl-NL" sz="700" b="0" i="0" u="none" strike="noStrike" cap="none" dirty="0">
                <a:solidFill>
                  <a:schemeClr val="dk1"/>
                </a:solidFill>
                <a:latin typeface="Calibri"/>
                <a:ea typeface="Calibri"/>
                <a:cs typeface="Calibri"/>
                <a:sym typeface="Calibri"/>
              </a:rPr>
              <a:t> </a:t>
            </a:r>
            <a:r>
              <a:rPr lang="nl-NL" sz="700" b="0" i="0" u="none" strike="noStrike" cap="none" dirty="0" err="1">
                <a:solidFill>
                  <a:schemeClr val="dk1"/>
                </a:solidFill>
                <a:latin typeface="Calibri"/>
                <a:ea typeface="Calibri"/>
                <a:cs typeface="Calibri"/>
                <a:sym typeface="Calibri"/>
              </a:rPr>
              <a:t>grant</a:t>
            </a:r>
            <a:endParaRPr sz="700" b="0" i="0" u="none" strike="noStrike" cap="none" dirty="0">
              <a:solidFill>
                <a:schemeClr val="dk1"/>
              </a:solidFill>
              <a:latin typeface="Calibri"/>
              <a:ea typeface="Calibri"/>
              <a:cs typeface="Calibri"/>
              <a:sym typeface="Calibri"/>
            </a:endParaRPr>
          </a:p>
          <a:p>
            <a:pPr marL="0" marR="0" lvl="0" indent="0" algn="l" rtl="0">
              <a:spcBef>
                <a:spcPts val="0"/>
              </a:spcBef>
              <a:spcAft>
                <a:spcPts val="0"/>
              </a:spcAft>
              <a:buNone/>
            </a:pPr>
            <a:r>
              <a:rPr lang="nl-NL" sz="700" b="0" i="0" u="none" strike="noStrike" cap="none" dirty="0">
                <a:solidFill>
                  <a:schemeClr val="dk1"/>
                </a:solidFill>
                <a:latin typeface="Calibri"/>
                <a:ea typeface="Calibri"/>
                <a:cs typeface="Calibri"/>
                <a:sym typeface="Calibri"/>
              </a:rPr>
              <a:t>agreement  Nº 696367</a:t>
            </a:r>
            <a:endParaRPr dirty="0"/>
          </a:p>
        </p:txBody>
      </p:sp>
      <p:sp>
        <p:nvSpPr>
          <p:cNvPr id="55" name="Google Shape;145;p2">
            <a:hlinkClick r:id="rId33" action="ppaction://hlinksldjump"/>
            <a:extLst>
              <a:ext uri="{FF2B5EF4-FFF2-40B4-BE49-F238E27FC236}">
                <a16:creationId xmlns:a16="http://schemas.microsoft.com/office/drawing/2014/main" id="{9B93516F-5F2D-4D72-9ABA-31FC2CD92B44}"/>
              </a:ext>
            </a:extLst>
          </p:cNvPr>
          <p:cNvSpPr/>
          <p:nvPr/>
        </p:nvSpPr>
        <p:spPr>
          <a:xfrm>
            <a:off x="3401358" y="4401323"/>
            <a:ext cx="162415" cy="167868"/>
          </a:xfrm>
          <a:prstGeom prst="ellipse">
            <a:avLst/>
          </a:prstGeom>
          <a:solidFill>
            <a:srgbClr val="7030A0"/>
          </a:solidFill>
          <a:ln w="12700" cap="flat" cmpd="sng">
            <a:solidFill>
              <a:srgbClr val="00206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56" name="Google Shape;148;p2">
            <a:hlinkClick r:id="rId34" action="ppaction://hlinksldjump"/>
            <a:extLst>
              <a:ext uri="{FF2B5EF4-FFF2-40B4-BE49-F238E27FC236}">
                <a16:creationId xmlns:a16="http://schemas.microsoft.com/office/drawing/2014/main" id="{A704D2D2-D51C-4300-95E1-43B91C1ACC82}"/>
              </a:ext>
            </a:extLst>
          </p:cNvPr>
          <p:cNvSpPr/>
          <p:nvPr/>
        </p:nvSpPr>
        <p:spPr>
          <a:xfrm>
            <a:off x="4381989" y="6618916"/>
            <a:ext cx="162415" cy="167868"/>
          </a:xfrm>
          <a:prstGeom prst="ellipse">
            <a:avLst/>
          </a:prstGeom>
          <a:solidFill>
            <a:srgbClr val="0C0C0C"/>
          </a:solidFill>
          <a:ln w="12700" cap="flat" cmpd="sng">
            <a:solidFill>
              <a:srgbClr val="00206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57" name="Google Shape;126;p2">
            <a:hlinkClick r:id="rId35" action="ppaction://hlinksldjump"/>
            <a:extLst>
              <a:ext uri="{FF2B5EF4-FFF2-40B4-BE49-F238E27FC236}">
                <a16:creationId xmlns:a16="http://schemas.microsoft.com/office/drawing/2014/main" id="{86A6FEBA-F103-45E3-AA3A-BBAC236A6955}"/>
              </a:ext>
            </a:extLst>
          </p:cNvPr>
          <p:cNvSpPr/>
          <p:nvPr/>
        </p:nvSpPr>
        <p:spPr>
          <a:xfrm>
            <a:off x="4171544" y="6606198"/>
            <a:ext cx="162415" cy="167868"/>
          </a:xfrm>
          <a:prstGeom prst="ellipse">
            <a:avLst/>
          </a:prstGeom>
          <a:solidFill>
            <a:srgbClr val="2E75B5"/>
          </a:solidFill>
          <a:ln w="12700" cap="flat" cmpd="sng">
            <a:solidFill>
              <a:srgbClr val="548135"/>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58" name="Google Shape;150;p2">
            <a:hlinkClick r:id="rId36" action="ppaction://hlinksldjump"/>
            <a:extLst>
              <a:ext uri="{FF2B5EF4-FFF2-40B4-BE49-F238E27FC236}">
                <a16:creationId xmlns:a16="http://schemas.microsoft.com/office/drawing/2014/main" id="{28AFAE20-B5CF-4B88-BA09-864AFF64A799}"/>
              </a:ext>
            </a:extLst>
          </p:cNvPr>
          <p:cNvSpPr/>
          <p:nvPr/>
        </p:nvSpPr>
        <p:spPr>
          <a:xfrm>
            <a:off x="3844573" y="4804396"/>
            <a:ext cx="260211" cy="242024"/>
          </a:xfrm>
          <a:prstGeom prst="ellipse">
            <a:avLst/>
          </a:prstGeom>
          <a:solidFill>
            <a:srgbClr val="92D050"/>
          </a:solidFill>
          <a:ln w="12700" cap="flat" cmpd="sng">
            <a:solidFill>
              <a:srgbClr val="548135"/>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59" name="Google Shape;135;p2">
            <a:hlinkClick r:id="rId37" action="ppaction://hlinksldjump"/>
            <a:extLst>
              <a:ext uri="{FF2B5EF4-FFF2-40B4-BE49-F238E27FC236}">
                <a16:creationId xmlns:a16="http://schemas.microsoft.com/office/drawing/2014/main" id="{72091AEF-E7C3-49DC-9E33-E7CACAA1A797}"/>
              </a:ext>
            </a:extLst>
          </p:cNvPr>
          <p:cNvSpPr/>
          <p:nvPr/>
        </p:nvSpPr>
        <p:spPr>
          <a:xfrm>
            <a:off x="4024408" y="4601676"/>
            <a:ext cx="260211" cy="240039"/>
          </a:xfrm>
          <a:prstGeom prst="ellipse">
            <a:avLst/>
          </a:prstGeom>
          <a:solidFill>
            <a:srgbClr val="2E75B5"/>
          </a:solidFill>
          <a:ln w="12700" cap="flat" cmpd="sng">
            <a:solidFill>
              <a:srgbClr val="548135"/>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Calibri"/>
              <a:ea typeface="Calibri"/>
              <a:cs typeface="Calibri"/>
              <a:sym typeface="Calibri"/>
            </a:endParaRPr>
          </a:p>
        </p:txBody>
      </p:sp>
      <p:sp>
        <p:nvSpPr>
          <p:cNvPr id="60" name="Google Shape;126;p2">
            <a:hlinkClick r:id="rId38" action="ppaction://hlinksldjump"/>
            <a:extLst>
              <a:ext uri="{FF2B5EF4-FFF2-40B4-BE49-F238E27FC236}">
                <a16:creationId xmlns:a16="http://schemas.microsoft.com/office/drawing/2014/main" id="{85280F16-0C0D-4E9A-8EB2-91DA8DFF101F}"/>
              </a:ext>
            </a:extLst>
          </p:cNvPr>
          <p:cNvSpPr/>
          <p:nvPr/>
        </p:nvSpPr>
        <p:spPr>
          <a:xfrm>
            <a:off x="5688972" y="5081236"/>
            <a:ext cx="162415" cy="167868"/>
          </a:xfrm>
          <a:prstGeom prst="ellipse">
            <a:avLst/>
          </a:prstGeom>
          <a:solidFill>
            <a:srgbClr val="2E75B5"/>
          </a:solidFill>
          <a:ln w="12700" cap="flat" cmpd="sng">
            <a:solidFill>
              <a:srgbClr val="548135"/>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61" name="Google Shape;153;p2">
            <a:hlinkClick r:id="rId39" action="ppaction://hlinksldjump"/>
            <a:extLst>
              <a:ext uri="{FF2B5EF4-FFF2-40B4-BE49-F238E27FC236}">
                <a16:creationId xmlns:a16="http://schemas.microsoft.com/office/drawing/2014/main" id="{5EE7FD68-6C47-428B-B83C-3C7AD202C2DA}"/>
              </a:ext>
            </a:extLst>
          </p:cNvPr>
          <p:cNvSpPr/>
          <p:nvPr/>
        </p:nvSpPr>
        <p:spPr>
          <a:xfrm>
            <a:off x="4023903" y="5009066"/>
            <a:ext cx="260211" cy="240038"/>
          </a:xfrm>
          <a:prstGeom prst="ellipse">
            <a:avLst/>
          </a:prstGeom>
          <a:solidFill>
            <a:srgbClr val="FFC000"/>
          </a:solidFill>
          <a:ln w="12700" cap="flat" cmpd="sng">
            <a:solidFill>
              <a:srgbClr val="548135"/>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Calibri"/>
              <a:ea typeface="Calibri"/>
              <a:cs typeface="Calibri"/>
              <a:sym typeface="Calibri"/>
            </a:endParaRPr>
          </a:p>
        </p:txBody>
      </p:sp>
      <p:sp>
        <p:nvSpPr>
          <p:cNvPr id="149" name="Google Shape;149;p2">
            <a:hlinkClick r:id="rId40" action="ppaction://hlinksldjump"/>
          </p:cNvPr>
          <p:cNvSpPr/>
          <p:nvPr/>
        </p:nvSpPr>
        <p:spPr>
          <a:xfrm>
            <a:off x="5624986" y="4980452"/>
            <a:ext cx="162415" cy="167868"/>
          </a:xfrm>
          <a:prstGeom prst="ellipse">
            <a:avLst/>
          </a:prstGeom>
          <a:solidFill>
            <a:srgbClr val="FFC000"/>
          </a:solidFill>
          <a:ln w="12700" cap="flat" cmpd="sng">
            <a:solidFill>
              <a:srgbClr val="548135"/>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62" name="Google Shape;129;p2">
            <a:hlinkClick r:id="rId41" action="ppaction://hlinksldjump"/>
            <a:extLst>
              <a:ext uri="{FF2B5EF4-FFF2-40B4-BE49-F238E27FC236}">
                <a16:creationId xmlns:a16="http://schemas.microsoft.com/office/drawing/2014/main" id="{A9E125C2-AA58-49C2-886C-F86DE0955A72}"/>
              </a:ext>
            </a:extLst>
          </p:cNvPr>
          <p:cNvSpPr/>
          <p:nvPr/>
        </p:nvSpPr>
        <p:spPr>
          <a:xfrm>
            <a:off x="2452062" y="5707287"/>
            <a:ext cx="162415" cy="167868"/>
          </a:xfrm>
          <a:prstGeom prst="ellipse">
            <a:avLst/>
          </a:prstGeom>
          <a:solidFill>
            <a:srgbClr val="FFC000"/>
          </a:solidFill>
          <a:ln w="12700" cap="flat" cmpd="sng">
            <a:solidFill>
              <a:srgbClr val="548135"/>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63" name="Google Shape;149;p2">
            <a:hlinkClick r:id="rId42" action="ppaction://hlinksldjump"/>
            <a:extLst>
              <a:ext uri="{FF2B5EF4-FFF2-40B4-BE49-F238E27FC236}">
                <a16:creationId xmlns:a16="http://schemas.microsoft.com/office/drawing/2014/main" id="{B5E8BCE0-3D77-4853-B5C5-2DC6E26409DB}"/>
              </a:ext>
            </a:extLst>
          </p:cNvPr>
          <p:cNvSpPr/>
          <p:nvPr/>
        </p:nvSpPr>
        <p:spPr>
          <a:xfrm>
            <a:off x="5516879" y="5132856"/>
            <a:ext cx="162415" cy="167868"/>
          </a:xfrm>
          <a:prstGeom prst="ellipse">
            <a:avLst/>
          </a:prstGeom>
          <a:solidFill>
            <a:srgbClr val="FFC000"/>
          </a:solidFill>
          <a:ln w="12700" cap="flat" cmpd="sng">
            <a:solidFill>
              <a:srgbClr val="548135"/>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64" name="Google Shape;150;p2">
            <a:hlinkClick r:id="rId43" action="ppaction://hlinksldjump"/>
            <a:extLst>
              <a:ext uri="{FF2B5EF4-FFF2-40B4-BE49-F238E27FC236}">
                <a16:creationId xmlns:a16="http://schemas.microsoft.com/office/drawing/2014/main" id="{0E0875C8-CD66-4616-8C86-FF03CB09B1CD}"/>
              </a:ext>
            </a:extLst>
          </p:cNvPr>
          <p:cNvSpPr/>
          <p:nvPr/>
        </p:nvSpPr>
        <p:spPr>
          <a:xfrm>
            <a:off x="5445014" y="5023226"/>
            <a:ext cx="162415" cy="167868"/>
          </a:xfrm>
          <a:prstGeom prst="ellipse">
            <a:avLst/>
          </a:prstGeom>
          <a:solidFill>
            <a:srgbClr val="92D050"/>
          </a:solidFill>
          <a:ln w="12700" cap="flat" cmpd="sng">
            <a:solidFill>
              <a:srgbClr val="548135"/>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65" name="Google Shape;138;p2">
            <a:hlinkClick r:id="rId44" action="ppaction://hlinksldjump"/>
            <a:extLst>
              <a:ext uri="{FF2B5EF4-FFF2-40B4-BE49-F238E27FC236}">
                <a16:creationId xmlns:a16="http://schemas.microsoft.com/office/drawing/2014/main" id="{6795ED91-480F-4075-912E-3B5140B0BC6C}"/>
              </a:ext>
            </a:extLst>
          </p:cNvPr>
          <p:cNvSpPr/>
          <p:nvPr/>
        </p:nvSpPr>
        <p:spPr>
          <a:xfrm>
            <a:off x="4284114" y="3422714"/>
            <a:ext cx="162415" cy="167868"/>
          </a:xfrm>
          <a:prstGeom prst="ellipse">
            <a:avLst/>
          </a:prstGeom>
          <a:solidFill>
            <a:schemeClr val="lt1"/>
          </a:solidFill>
          <a:ln w="12700" cap="flat" cmpd="sng">
            <a:solidFill>
              <a:srgbClr val="0C0C0C"/>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66" name="Google Shape;249;p12">
            <a:extLst>
              <a:ext uri="{FF2B5EF4-FFF2-40B4-BE49-F238E27FC236}">
                <a16:creationId xmlns:a16="http://schemas.microsoft.com/office/drawing/2014/main" id="{8AFDD0AF-5524-46F9-8BEA-A104141AF084}"/>
              </a:ext>
            </a:extLst>
          </p:cNvPr>
          <p:cNvSpPr txBox="1"/>
          <p:nvPr/>
        </p:nvSpPr>
        <p:spPr>
          <a:xfrm>
            <a:off x="6818047" y="5586496"/>
            <a:ext cx="2235752" cy="1154122"/>
          </a:xfrm>
          <a:prstGeom prst="rect">
            <a:avLst/>
          </a:prstGeom>
          <a:solidFill>
            <a:schemeClr val="accent1">
              <a:lumMod val="20000"/>
              <a:lumOff val="80000"/>
            </a:schemeClr>
          </a:solidFill>
          <a:ln>
            <a:noFill/>
          </a:ln>
        </p:spPr>
        <p:txBody>
          <a:bodyPr spcFirstLastPara="1" wrap="square" lIns="91425" tIns="45700" rIns="91425" bIns="45700" anchor="t" anchorCtr="0">
            <a:spAutoFit/>
          </a:bodyPr>
          <a:lstStyle/>
          <a:p>
            <a:pPr>
              <a:buClr>
                <a:schemeClr val="dk1"/>
              </a:buClr>
              <a:buSzPts val="2000"/>
            </a:pPr>
            <a:r>
              <a:rPr lang="nl-NL" sz="1200" dirty="0" err="1">
                <a:solidFill>
                  <a:schemeClr val="dk1"/>
                </a:solidFill>
                <a:latin typeface="+mj-lt"/>
                <a:ea typeface="Calibri"/>
                <a:cs typeface="Calibri"/>
                <a:sym typeface="Calibri"/>
              </a:rPr>
              <a:t>This</a:t>
            </a:r>
            <a:r>
              <a:rPr lang="nl-NL" sz="1200" dirty="0">
                <a:solidFill>
                  <a:schemeClr val="dk1"/>
                </a:solidFill>
                <a:latin typeface="+mj-lt"/>
                <a:ea typeface="Calibri"/>
                <a:cs typeface="Calibri"/>
                <a:sym typeface="Calibri"/>
              </a:rPr>
              <a:t> set of </a:t>
            </a:r>
            <a:r>
              <a:rPr lang="nl-NL" sz="1200" dirty="0" err="1">
                <a:solidFill>
                  <a:schemeClr val="dk1"/>
                </a:solidFill>
                <a:latin typeface="+mj-lt"/>
                <a:ea typeface="Calibri"/>
                <a:cs typeface="Calibri"/>
                <a:sym typeface="Calibri"/>
              </a:rPr>
              <a:t>examples</a:t>
            </a:r>
            <a:r>
              <a:rPr lang="nl-NL" sz="1200" dirty="0">
                <a:solidFill>
                  <a:schemeClr val="dk1"/>
                </a:solidFill>
                <a:latin typeface="+mj-lt"/>
                <a:ea typeface="Calibri"/>
                <a:cs typeface="Calibri"/>
                <a:sym typeface="Calibri"/>
              </a:rPr>
              <a:t> is </a:t>
            </a:r>
            <a:r>
              <a:rPr lang="nl-NL" sz="1200" dirty="0" err="1">
                <a:solidFill>
                  <a:schemeClr val="dk1"/>
                </a:solidFill>
                <a:latin typeface="+mj-lt"/>
                <a:ea typeface="Calibri"/>
                <a:cs typeface="Calibri"/>
                <a:sym typeface="Calibri"/>
              </a:rPr>
              <a:t>additional</a:t>
            </a:r>
            <a:r>
              <a:rPr lang="nl-NL" sz="1200" dirty="0">
                <a:solidFill>
                  <a:schemeClr val="dk1"/>
                </a:solidFill>
                <a:latin typeface="+mj-lt"/>
                <a:ea typeface="Calibri"/>
                <a:cs typeface="Calibri"/>
                <a:sym typeface="Calibri"/>
              </a:rPr>
              <a:t> </a:t>
            </a:r>
            <a:r>
              <a:rPr lang="nl-NL" sz="1200" dirty="0" err="1">
                <a:solidFill>
                  <a:schemeClr val="dk1"/>
                </a:solidFill>
                <a:latin typeface="+mj-lt"/>
                <a:ea typeface="Calibri"/>
                <a:cs typeface="Calibri"/>
                <a:sym typeface="Calibri"/>
              </a:rPr>
              <a:t>to</a:t>
            </a:r>
            <a:r>
              <a:rPr lang="nl-NL" sz="1200" dirty="0">
                <a:solidFill>
                  <a:schemeClr val="dk1"/>
                </a:solidFill>
                <a:latin typeface="+mj-lt"/>
                <a:ea typeface="Calibri"/>
                <a:cs typeface="Calibri"/>
                <a:sym typeface="Calibri"/>
              </a:rPr>
              <a:t> the impacts </a:t>
            </a:r>
            <a:r>
              <a:rPr lang="nl-NL" sz="1200" dirty="0" err="1">
                <a:solidFill>
                  <a:schemeClr val="dk1"/>
                </a:solidFill>
                <a:latin typeface="+mj-lt"/>
                <a:ea typeface="Calibri"/>
                <a:cs typeface="Calibri"/>
                <a:sym typeface="Calibri"/>
              </a:rPr>
              <a:t>reported</a:t>
            </a:r>
            <a:r>
              <a:rPr lang="nl-NL" sz="1200" dirty="0">
                <a:solidFill>
                  <a:schemeClr val="dk1"/>
                </a:solidFill>
                <a:latin typeface="+mj-lt"/>
                <a:ea typeface="Calibri"/>
                <a:cs typeface="Calibri"/>
                <a:sym typeface="Calibri"/>
              </a:rPr>
              <a:t> in 4D4F deliverables </a:t>
            </a:r>
            <a:br>
              <a:rPr lang="nl-NL" sz="1200" dirty="0">
                <a:solidFill>
                  <a:schemeClr val="dk1"/>
                </a:solidFill>
                <a:latin typeface="+mj-lt"/>
                <a:ea typeface="Calibri"/>
                <a:cs typeface="Calibri"/>
                <a:sym typeface="Calibri"/>
              </a:rPr>
            </a:br>
            <a:r>
              <a:rPr lang="nl-NL" sz="1100" dirty="0" err="1">
                <a:solidFill>
                  <a:schemeClr val="dk1"/>
                </a:solidFill>
                <a:latin typeface="+mj-lt"/>
                <a:ea typeface="Calibri"/>
                <a:cs typeface="Calibri"/>
                <a:sym typeface="Calibri"/>
              </a:rPr>
              <a:t>f.i</a:t>
            </a:r>
            <a:r>
              <a:rPr lang="nl-NL" sz="1100" dirty="0">
                <a:solidFill>
                  <a:schemeClr val="dk1"/>
                </a:solidFill>
                <a:latin typeface="+mj-lt"/>
                <a:ea typeface="Calibri"/>
                <a:cs typeface="Calibri"/>
                <a:sym typeface="Calibri"/>
              </a:rPr>
              <a:t>. </a:t>
            </a:r>
            <a:r>
              <a:rPr lang="nl-NL" sz="1100" dirty="0" err="1">
                <a:solidFill>
                  <a:schemeClr val="dk1"/>
                </a:solidFill>
                <a:latin typeface="+mj-lt"/>
                <a:ea typeface="Calibri"/>
                <a:cs typeface="Calibri"/>
                <a:sym typeface="Calibri"/>
              </a:rPr>
              <a:t>discussion</a:t>
            </a:r>
            <a:r>
              <a:rPr lang="nl-NL" sz="1100" dirty="0">
                <a:solidFill>
                  <a:schemeClr val="dk1"/>
                </a:solidFill>
                <a:latin typeface="+mj-lt"/>
                <a:ea typeface="Calibri"/>
                <a:cs typeface="Calibri"/>
                <a:sym typeface="Calibri"/>
              </a:rPr>
              <a:t> </a:t>
            </a:r>
            <a:r>
              <a:rPr lang="nl-NL" sz="1100" dirty="0" err="1">
                <a:solidFill>
                  <a:schemeClr val="dk1"/>
                </a:solidFill>
                <a:latin typeface="+mj-lt"/>
                <a:ea typeface="Calibri"/>
                <a:cs typeface="Calibri"/>
                <a:sym typeface="Calibri"/>
              </a:rPr>
              <a:t>with</a:t>
            </a:r>
            <a:r>
              <a:rPr lang="nl-NL" sz="1100" dirty="0">
                <a:solidFill>
                  <a:schemeClr val="dk1"/>
                </a:solidFill>
                <a:latin typeface="+mj-lt"/>
                <a:ea typeface="Calibri"/>
                <a:cs typeface="Calibri"/>
                <a:sym typeface="Calibri"/>
              </a:rPr>
              <a:t> stakeholders on  </a:t>
            </a:r>
            <a:r>
              <a:rPr lang="nl-NL" sz="1100" dirty="0" err="1">
                <a:solidFill>
                  <a:schemeClr val="dk1"/>
                </a:solidFill>
                <a:latin typeface="+mj-lt"/>
                <a:ea typeface="Calibri"/>
                <a:cs typeface="Calibri"/>
                <a:sym typeface="Calibri"/>
              </a:rPr>
              <a:t>scientific</a:t>
            </a:r>
            <a:r>
              <a:rPr lang="nl-NL" sz="1100" dirty="0">
                <a:solidFill>
                  <a:schemeClr val="dk1"/>
                </a:solidFill>
                <a:latin typeface="+mj-lt"/>
                <a:ea typeface="Calibri"/>
                <a:cs typeface="Calibri"/>
                <a:sym typeface="Calibri"/>
              </a:rPr>
              <a:t> report in </a:t>
            </a:r>
            <a:r>
              <a:rPr lang="nl-NL" sz="1100" dirty="0" err="1">
                <a:solidFill>
                  <a:schemeClr val="dk1"/>
                </a:solidFill>
                <a:latin typeface="+mj-lt"/>
                <a:ea typeface="Calibri"/>
                <a:cs typeface="Calibri"/>
                <a:sym typeface="Calibri"/>
              </a:rPr>
              <a:t>all</a:t>
            </a:r>
            <a:r>
              <a:rPr lang="nl-NL" sz="1100" dirty="0">
                <a:solidFill>
                  <a:schemeClr val="dk1"/>
                </a:solidFill>
                <a:latin typeface="+mj-lt"/>
                <a:ea typeface="Calibri"/>
                <a:cs typeface="Calibri"/>
                <a:sym typeface="Calibri"/>
              </a:rPr>
              <a:t> partner </a:t>
            </a:r>
            <a:r>
              <a:rPr lang="nl-NL" sz="1100" dirty="0" err="1">
                <a:solidFill>
                  <a:schemeClr val="dk1"/>
                </a:solidFill>
                <a:latin typeface="+mj-lt"/>
                <a:ea typeface="Calibri"/>
                <a:cs typeface="Calibri"/>
                <a:sym typeface="Calibri"/>
              </a:rPr>
              <a:t>countries</a:t>
            </a:r>
            <a:r>
              <a:rPr lang="nl-NL" sz="1100" dirty="0">
                <a:solidFill>
                  <a:schemeClr val="dk1"/>
                </a:solidFill>
                <a:latin typeface="+mj-lt"/>
                <a:ea typeface="Calibri"/>
                <a:cs typeface="Calibri"/>
                <a:sym typeface="Calibri"/>
              </a:rPr>
              <a:t> is </a:t>
            </a:r>
            <a:r>
              <a:rPr lang="nl-NL" sz="1100" dirty="0" err="1">
                <a:solidFill>
                  <a:schemeClr val="dk1"/>
                </a:solidFill>
                <a:latin typeface="+mj-lt"/>
                <a:ea typeface="Calibri"/>
                <a:cs typeface="Calibri"/>
                <a:sym typeface="Calibri"/>
              </a:rPr>
              <a:t>not</a:t>
            </a:r>
            <a:r>
              <a:rPr lang="nl-NL" sz="1100" dirty="0">
                <a:solidFill>
                  <a:schemeClr val="dk1"/>
                </a:solidFill>
                <a:latin typeface="+mj-lt"/>
                <a:ea typeface="Calibri"/>
                <a:cs typeface="Calibri"/>
                <a:sym typeface="Calibri"/>
              </a:rPr>
              <a:t> </a:t>
            </a:r>
            <a:r>
              <a:rPr lang="nl-NL" sz="1100" dirty="0" err="1">
                <a:solidFill>
                  <a:schemeClr val="dk1"/>
                </a:solidFill>
                <a:latin typeface="+mj-lt"/>
                <a:ea typeface="Calibri"/>
                <a:cs typeface="Calibri"/>
                <a:sym typeface="Calibri"/>
              </a:rPr>
              <a:t>shown</a:t>
            </a:r>
            <a:r>
              <a:rPr lang="nl-NL" sz="1100" dirty="0">
                <a:solidFill>
                  <a:schemeClr val="dk1"/>
                </a:solidFill>
                <a:latin typeface="+mj-lt"/>
                <a:ea typeface="Calibri"/>
                <a:cs typeface="Calibri"/>
                <a:sym typeface="Calibri"/>
              </a:rPr>
              <a:t> here</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397"/>
        <p:cNvGrpSpPr/>
        <p:nvPr/>
      </p:nvGrpSpPr>
      <p:grpSpPr>
        <a:xfrm>
          <a:off x="0" y="0"/>
          <a:ext cx="0" cy="0"/>
          <a:chOff x="0" y="0"/>
          <a:chExt cx="0" cy="0"/>
        </a:xfrm>
      </p:grpSpPr>
      <p:sp>
        <p:nvSpPr>
          <p:cNvPr id="398" name="Google Shape;398;p24"/>
          <p:cNvSpPr txBox="1">
            <a:spLocks noGrp="1"/>
          </p:cNvSpPr>
          <p:nvPr>
            <p:ph type="title"/>
          </p:nvPr>
        </p:nvSpPr>
        <p:spPr>
          <a:xfrm>
            <a:off x="1311096" y="1259540"/>
            <a:ext cx="6196423" cy="842963"/>
          </a:xfrm>
          <a:prstGeom prst="rect">
            <a:avLst/>
          </a:prstGeom>
          <a:noFill/>
          <a:ln>
            <a:noFill/>
          </a:ln>
        </p:spPr>
        <p:txBody>
          <a:bodyPr spcFirstLastPara="1" wrap="square" lIns="91425" tIns="45700" rIns="91425" bIns="45700" anchor="ctr" anchorCtr="0">
            <a:noAutofit/>
          </a:bodyPr>
          <a:lstStyle/>
          <a:p>
            <a:pPr marL="0" lvl="0" indent="0" algn="ctr" rtl="0">
              <a:lnSpc>
                <a:spcPct val="90000"/>
              </a:lnSpc>
              <a:spcBef>
                <a:spcPts val="0"/>
              </a:spcBef>
              <a:spcAft>
                <a:spcPts val="0"/>
              </a:spcAft>
              <a:buNone/>
            </a:pPr>
            <a:r>
              <a:rPr lang="nl-NL" sz="2400"/>
              <a:t>The Approach of a Technology Company To Dairy Farms</a:t>
            </a:r>
            <a:endParaRPr sz="2400"/>
          </a:p>
        </p:txBody>
      </p:sp>
      <p:sp>
        <p:nvSpPr>
          <p:cNvPr id="399" name="Google Shape;399;p24"/>
          <p:cNvSpPr txBox="1">
            <a:spLocks noGrp="1"/>
          </p:cNvSpPr>
          <p:nvPr>
            <p:ph type="sldNum" idx="12"/>
          </p:nvPr>
        </p:nvSpPr>
        <p:spPr>
          <a:xfrm>
            <a:off x="6942138" y="6356350"/>
            <a:ext cx="2057400"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nl-NL"/>
              <a:t>10</a:t>
            </a:fld>
            <a:endParaRPr/>
          </a:p>
        </p:txBody>
      </p:sp>
      <p:pic>
        <p:nvPicPr>
          <p:cNvPr id="400" name="Google Shape;400;p24">
            <a:hlinkClick r:id="rId3"/>
          </p:cNvPr>
          <p:cNvPicPr preferRelativeResize="0"/>
          <p:nvPr/>
        </p:nvPicPr>
        <p:blipFill rotWithShape="1">
          <a:blip r:embed="rId4">
            <a:alphaModFix/>
          </a:blip>
          <a:srcRect/>
          <a:stretch/>
        </p:blipFill>
        <p:spPr>
          <a:xfrm>
            <a:off x="1311096" y="2276094"/>
            <a:ext cx="6196423" cy="3485184"/>
          </a:xfrm>
          <a:prstGeom prst="rect">
            <a:avLst/>
          </a:prstGeom>
          <a:noFill/>
          <a:ln>
            <a:noFill/>
          </a:ln>
        </p:spPr>
      </p:pic>
      <p:sp>
        <p:nvSpPr>
          <p:cNvPr id="401" name="Google Shape;401;p24"/>
          <p:cNvSpPr txBox="1"/>
          <p:nvPr/>
        </p:nvSpPr>
        <p:spPr>
          <a:xfrm>
            <a:off x="1311095" y="5796342"/>
            <a:ext cx="6196423" cy="499527"/>
          </a:xfrm>
          <a:prstGeom prst="rect">
            <a:avLst/>
          </a:prstGeom>
          <a:noFill/>
          <a:ln>
            <a:noFill/>
          </a:ln>
        </p:spPr>
        <p:txBody>
          <a:bodyPr spcFirstLastPara="1" wrap="square" lIns="91425" tIns="45700" rIns="91425" bIns="45700" anchor="ctr" anchorCtr="0">
            <a:noAutofit/>
          </a:bodyPr>
          <a:lstStyle/>
          <a:p>
            <a:pPr marL="0" marR="0" lvl="0" indent="0" algn="ctr" rtl="0">
              <a:lnSpc>
                <a:spcPct val="90000"/>
              </a:lnSpc>
              <a:spcBef>
                <a:spcPts val="0"/>
              </a:spcBef>
              <a:spcAft>
                <a:spcPts val="0"/>
              </a:spcAft>
              <a:buNone/>
            </a:pPr>
            <a:r>
              <a:rPr lang="nl-NL" sz="2000" b="0">
                <a:solidFill>
                  <a:schemeClr val="dk1"/>
                </a:solidFill>
                <a:latin typeface="Arial"/>
                <a:ea typeface="Arial"/>
                <a:cs typeface="Arial"/>
                <a:sym typeface="Arial"/>
              </a:rPr>
              <a:t>Video by KUL</a:t>
            </a:r>
            <a:endParaRPr sz="2000" b="0">
              <a:solidFill>
                <a:schemeClr val="dk1"/>
              </a:solidFill>
              <a:latin typeface="Arial"/>
              <a:ea typeface="Arial"/>
              <a:cs typeface="Arial"/>
              <a:sym typeface="Arial"/>
            </a:endParaRPr>
          </a:p>
        </p:txBody>
      </p:sp>
      <p:sp>
        <p:nvSpPr>
          <p:cNvPr id="6" name="Google Shape;112;p2">
            <a:extLst>
              <a:ext uri="{FF2B5EF4-FFF2-40B4-BE49-F238E27FC236}">
                <a16:creationId xmlns:a16="http://schemas.microsoft.com/office/drawing/2014/main" id="{20B56B49-19A2-4D4D-8E4F-F922677D2E4F}"/>
              </a:ext>
            </a:extLst>
          </p:cNvPr>
          <p:cNvSpPr txBox="1"/>
          <p:nvPr/>
        </p:nvSpPr>
        <p:spPr>
          <a:xfrm>
            <a:off x="813012" y="940920"/>
            <a:ext cx="3012297" cy="36929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nl-NL" sz="1800" dirty="0">
                <a:solidFill>
                  <a:schemeClr val="dk1"/>
                </a:solidFill>
                <a:latin typeface="Calibri"/>
                <a:ea typeface="Calibri"/>
                <a:cs typeface="Calibri"/>
                <a:sym typeface="Calibri"/>
              </a:rPr>
              <a:t>Awareness, Belgium, Global </a:t>
            </a:r>
            <a:endParaRPr sz="1800" dirty="0">
              <a:solidFill>
                <a:schemeClr val="dk1"/>
              </a:solidFill>
              <a:latin typeface="Calibri"/>
              <a:ea typeface="Calibri"/>
              <a:cs typeface="Calibri"/>
              <a:sym typeface="Calibri"/>
            </a:endParaRPr>
          </a:p>
        </p:txBody>
      </p:sp>
      <p:sp>
        <p:nvSpPr>
          <p:cNvPr id="7" name="Google Shape;113;p2">
            <a:extLst>
              <a:ext uri="{FF2B5EF4-FFF2-40B4-BE49-F238E27FC236}">
                <a16:creationId xmlns:a16="http://schemas.microsoft.com/office/drawing/2014/main" id="{114BB39C-40E1-4C3F-8D96-786F04873627}"/>
              </a:ext>
            </a:extLst>
          </p:cNvPr>
          <p:cNvSpPr/>
          <p:nvPr/>
        </p:nvSpPr>
        <p:spPr>
          <a:xfrm>
            <a:off x="408149" y="1055052"/>
            <a:ext cx="162415" cy="167868"/>
          </a:xfrm>
          <a:prstGeom prst="ellipse">
            <a:avLst/>
          </a:prstGeom>
          <a:solidFill>
            <a:srgbClr val="2E75B5"/>
          </a:solidFill>
          <a:ln w="12700" cap="flat" cmpd="sng">
            <a:solidFill>
              <a:srgbClr val="548135"/>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8" name="Pijl: rechts 7">
            <a:hlinkClick r:id="rId5" action="ppaction://hlinksldjump"/>
            <a:extLst>
              <a:ext uri="{FF2B5EF4-FFF2-40B4-BE49-F238E27FC236}">
                <a16:creationId xmlns:a16="http://schemas.microsoft.com/office/drawing/2014/main" id="{C2BD2EA7-FD35-4206-9CA8-484AAE0DD139}"/>
              </a:ext>
            </a:extLst>
          </p:cNvPr>
          <p:cNvSpPr/>
          <p:nvPr/>
        </p:nvSpPr>
        <p:spPr>
          <a:xfrm>
            <a:off x="7617800" y="6266821"/>
            <a:ext cx="940526" cy="427627"/>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NL" dirty="0">
                <a:solidFill>
                  <a:schemeClr val="tx1"/>
                </a:solidFill>
              </a:rPr>
              <a:t>More</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405"/>
        <p:cNvGrpSpPr/>
        <p:nvPr/>
      </p:nvGrpSpPr>
      <p:grpSpPr>
        <a:xfrm>
          <a:off x="0" y="0"/>
          <a:ext cx="0" cy="0"/>
          <a:chOff x="0" y="0"/>
          <a:chExt cx="0" cy="0"/>
        </a:xfrm>
      </p:grpSpPr>
      <p:sp>
        <p:nvSpPr>
          <p:cNvPr id="406" name="Google Shape;406;p25"/>
          <p:cNvSpPr txBox="1">
            <a:spLocks noGrp="1"/>
          </p:cNvSpPr>
          <p:nvPr>
            <p:ph type="title"/>
          </p:nvPr>
        </p:nvSpPr>
        <p:spPr>
          <a:xfrm>
            <a:off x="460375" y="1106805"/>
            <a:ext cx="8188325" cy="842963"/>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None/>
            </a:pPr>
            <a:r>
              <a:rPr lang="nl-NL" sz="3200"/>
              <a:t>Dairy Global seminar at VIV Europe</a:t>
            </a:r>
            <a:endParaRPr sz="3200"/>
          </a:p>
        </p:txBody>
      </p:sp>
      <p:sp>
        <p:nvSpPr>
          <p:cNvPr id="407" name="Google Shape;407;p25" descr="It looks straightforward: an image is taken of the cow during milking and data is linked using an RFID tag. âBut itâs not as easy as that,â said Mr Norton."/>
          <p:cNvSpPr/>
          <p:nvPr/>
        </p:nvSpPr>
        <p:spPr>
          <a:xfrm>
            <a:off x="155575" y="-144463"/>
            <a:ext cx="304800" cy="304801"/>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pic>
        <p:nvPicPr>
          <p:cNvPr id="408" name="Google Shape;408;p25" descr="https://www.dairyglobal.net/Resizes/560x420/PageFiles/95/12/1295/003/004_671_IMG_gro406431-007.jpg"/>
          <p:cNvPicPr preferRelativeResize="0"/>
          <p:nvPr/>
        </p:nvPicPr>
        <p:blipFill rotWithShape="1">
          <a:blip r:embed="rId3">
            <a:alphaModFix/>
          </a:blip>
          <a:srcRect/>
          <a:stretch/>
        </p:blipFill>
        <p:spPr>
          <a:xfrm>
            <a:off x="507267" y="2151184"/>
            <a:ext cx="3870606" cy="2578100"/>
          </a:xfrm>
          <a:prstGeom prst="rect">
            <a:avLst/>
          </a:prstGeom>
          <a:noFill/>
          <a:ln>
            <a:noFill/>
          </a:ln>
        </p:spPr>
      </p:pic>
      <p:sp>
        <p:nvSpPr>
          <p:cNvPr id="409" name="Google Shape;409;p25"/>
          <p:cNvSpPr/>
          <p:nvPr/>
        </p:nvSpPr>
        <p:spPr>
          <a:xfrm>
            <a:off x="4763533" y="2286072"/>
            <a:ext cx="4028573" cy="2308324"/>
          </a:xfrm>
          <a:prstGeom prst="rect">
            <a:avLst/>
          </a:prstGeom>
          <a:noFill/>
          <a:ln>
            <a:noFill/>
          </a:ln>
        </p:spPr>
        <p:txBody>
          <a:bodyPr spcFirstLastPara="1" wrap="square" lIns="91425" tIns="45700" rIns="91425" bIns="45700" anchor="t" anchorCtr="0">
            <a:spAutoFit/>
          </a:bodyPr>
          <a:lstStyle/>
          <a:p>
            <a:pPr marL="342900" marR="0" lvl="0" indent="-342900" algn="l" rtl="0">
              <a:spcBef>
                <a:spcPts val="0"/>
              </a:spcBef>
              <a:spcAft>
                <a:spcPts val="0"/>
              </a:spcAft>
              <a:buClr>
                <a:schemeClr val="dk1"/>
              </a:buClr>
              <a:buSzPts val="2400"/>
              <a:buFont typeface="Arial"/>
              <a:buChar char="•"/>
            </a:pPr>
            <a:r>
              <a:rPr lang="nl-NL" sz="2400">
                <a:solidFill>
                  <a:schemeClr val="dk1"/>
                </a:solidFill>
                <a:latin typeface="Calibri"/>
                <a:ea typeface="Calibri"/>
                <a:cs typeface="Calibri"/>
                <a:sym typeface="Calibri"/>
              </a:rPr>
              <a:t>Raised awareness on 4D4F project</a:t>
            </a:r>
            <a:endParaRPr/>
          </a:p>
          <a:p>
            <a:pPr marL="342900" marR="0" lvl="0" indent="-190500" algn="l" rtl="0">
              <a:spcBef>
                <a:spcPts val="0"/>
              </a:spcBef>
              <a:spcAft>
                <a:spcPts val="0"/>
              </a:spcAft>
              <a:buClr>
                <a:schemeClr val="dk1"/>
              </a:buClr>
              <a:buSzPts val="2400"/>
              <a:buFont typeface="Arial"/>
              <a:buNone/>
            </a:pPr>
            <a:endParaRPr sz="2400">
              <a:solidFill>
                <a:schemeClr val="dk1"/>
              </a:solidFill>
              <a:latin typeface="Calibri"/>
              <a:ea typeface="Calibri"/>
              <a:cs typeface="Calibri"/>
              <a:sym typeface="Calibri"/>
            </a:endParaRPr>
          </a:p>
          <a:p>
            <a:pPr marL="342900" marR="0" lvl="0" indent="-342900" algn="l" rtl="0">
              <a:spcBef>
                <a:spcPts val="0"/>
              </a:spcBef>
              <a:spcAft>
                <a:spcPts val="0"/>
              </a:spcAft>
              <a:buClr>
                <a:schemeClr val="dk1"/>
              </a:buClr>
              <a:buSzPts val="2400"/>
              <a:buFont typeface="Arial"/>
              <a:buChar char="•"/>
            </a:pPr>
            <a:r>
              <a:rPr lang="nl-NL" sz="2400">
                <a:solidFill>
                  <a:schemeClr val="dk1"/>
                </a:solidFill>
                <a:latin typeface="Calibri"/>
                <a:ea typeface="Calibri"/>
                <a:cs typeface="Calibri"/>
                <a:sym typeface="Calibri"/>
              </a:rPr>
              <a:t>Excellent discussion</a:t>
            </a:r>
            <a:endParaRPr/>
          </a:p>
          <a:p>
            <a:pPr marL="342900" marR="0" lvl="0" indent="-190500" algn="l" rtl="0">
              <a:spcBef>
                <a:spcPts val="0"/>
              </a:spcBef>
              <a:spcAft>
                <a:spcPts val="0"/>
              </a:spcAft>
              <a:buClr>
                <a:schemeClr val="dk1"/>
              </a:buClr>
              <a:buSzPts val="2400"/>
              <a:buFont typeface="Arial"/>
              <a:buNone/>
            </a:pPr>
            <a:endParaRPr sz="2400">
              <a:solidFill>
                <a:schemeClr val="dk1"/>
              </a:solidFill>
              <a:latin typeface="Calibri"/>
              <a:ea typeface="Calibri"/>
              <a:cs typeface="Calibri"/>
              <a:sym typeface="Calibri"/>
            </a:endParaRPr>
          </a:p>
          <a:p>
            <a:pPr marL="342900" marR="0" lvl="0" indent="-342900" algn="l" rtl="0">
              <a:spcBef>
                <a:spcPts val="0"/>
              </a:spcBef>
              <a:spcAft>
                <a:spcPts val="0"/>
              </a:spcAft>
              <a:buClr>
                <a:schemeClr val="dk1"/>
              </a:buClr>
              <a:buSzPts val="2400"/>
              <a:buFont typeface="Arial"/>
              <a:buChar char="•"/>
            </a:pPr>
            <a:r>
              <a:rPr lang="nl-NL" sz="2400">
                <a:solidFill>
                  <a:schemeClr val="dk1"/>
                </a:solidFill>
                <a:latin typeface="Calibri"/>
                <a:ea typeface="Calibri"/>
                <a:cs typeface="Calibri"/>
                <a:sym typeface="Calibri"/>
              </a:rPr>
              <a:t>Twitter activity</a:t>
            </a:r>
            <a:endParaRPr sz="2400">
              <a:solidFill>
                <a:schemeClr val="dk1"/>
              </a:solidFill>
              <a:latin typeface="Calibri"/>
              <a:ea typeface="Calibri"/>
              <a:cs typeface="Calibri"/>
              <a:sym typeface="Calibri"/>
            </a:endParaRPr>
          </a:p>
        </p:txBody>
      </p:sp>
      <p:sp>
        <p:nvSpPr>
          <p:cNvPr id="410" name="Google Shape;410;p25"/>
          <p:cNvSpPr/>
          <p:nvPr/>
        </p:nvSpPr>
        <p:spPr>
          <a:xfrm>
            <a:off x="896815" y="5288505"/>
            <a:ext cx="6037385" cy="46166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nl-NL" sz="1200">
                <a:solidFill>
                  <a:schemeClr val="dk1"/>
                </a:solidFill>
                <a:latin typeface="Calibri"/>
                <a:ea typeface="Calibri"/>
                <a:cs typeface="Calibri"/>
                <a:sym typeface="Calibri"/>
              </a:rPr>
              <a:t>Article: https://www.dairyglobal.net/Smart-farming/Articles/2018/7/Successful-Dairy-Global-seminar-at-VIV-Europe-313546E/</a:t>
            </a:r>
            <a:endParaRPr/>
          </a:p>
        </p:txBody>
      </p:sp>
      <p:sp>
        <p:nvSpPr>
          <p:cNvPr id="411" name="Google Shape;411;p25"/>
          <p:cNvSpPr txBox="1">
            <a:spLocks noGrp="1"/>
          </p:cNvSpPr>
          <p:nvPr>
            <p:ph type="sldNum" idx="12"/>
          </p:nvPr>
        </p:nvSpPr>
        <p:spPr>
          <a:xfrm>
            <a:off x="6942138" y="6356350"/>
            <a:ext cx="2057400"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nl-NL"/>
              <a:t>11</a:t>
            </a:fld>
            <a:endParaRPr/>
          </a:p>
        </p:txBody>
      </p:sp>
      <p:sp>
        <p:nvSpPr>
          <p:cNvPr id="412" name="Google Shape;412;p25">
            <a:hlinkClick r:id="" action="ppaction://hlinkshowjump?jump=firstslide"/>
          </p:cNvPr>
          <p:cNvSpPr/>
          <p:nvPr/>
        </p:nvSpPr>
        <p:spPr>
          <a:xfrm>
            <a:off x="7699780" y="6243145"/>
            <a:ext cx="1299758" cy="478330"/>
          </a:xfrm>
          <a:prstGeom prst="leftArrow">
            <a:avLst>
              <a:gd name="adj1" fmla="val 50000"/>
              <a:gd name="adj2" fmla="val 50000"/>
            </a:avLst>
          </a:prstGeom>
          <a:solidFill>
            <a:schemeClr val="accent5"/>
          </a:solidFill>
          <a:ln w="12700" cap="flat" cmpd="sng">
            <a:solidFill>
              <a:srgbClr val="31538F"/>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nl-NL" sz="1800">
                <a:solidFill>
                  <a:schemeClr val="lt1"/>
                </a:solidFill>
                <a:latin typeface="Calibri"/>
                <a:ea typeface="Calibri"/>
                <a:cs typeface="Calibri"/>
                <a:sym typeface="Calibri"/>
              </a:rPr>
              <a:t>BACK</a:t>
            </a:r>
            <a:endParaRPr sz="1800">
              <a:solidFill>
                <a:schemeClr val="lt1"/>
              </a:solidFill>
              <a:latin typeface="Calibri"/>
              <a:ea typeface="Calibri"/>
              <a:cs typeface="Calibri"/>
              <a:sym typeface="Calibri"/>
            </a:endParaRPr>
          </a:p>
        </p:txBody>
      </p:sp>
      <p:sp>
        <p:nvSpPr>
          <p:cNvPr id="9" name="Google Shape;112;p2">
            <a:extLst>
              <a:ext uri="{FF2B5EF4-FFF2-40B4-BE49-F238E27FC236}">
                <a16:creationId xmlns:a16="http://schemas.microsoft.com/office/drawing/2014/main" id="{9E1FBF64-6C42-42EF-87DF-EBF6A2D5150A}"/>
              </a:ext>
            </a:extLst>
          </p:cNvPr>
          <p:cNvSpPr txBox="1"/>
          <p:nvPr/>
        </p:nvSpPr>
        <p:spPr>
          <a:xfrm>
            <a:off x="813012" y="940920"/>
            <a:ext cx="3012297" cy="36929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nl-NL" sz="1800" dirty="0">
                <a:solidFill>
                  <a:schemeClr val="dk1"/>
                </a:solidFill>
                <a:latin typeface="Calibri"/>
                <a:ea typeface="Calibri"/>
                <a:cs typeface="Calibri"/>
                <a:sym typeface="Calibri"/>
              </a:rPr>
              <a:t>Awareness, Belgium, Global </a:t>
            </a:r>
            <a:endParaRPr sz="1800" dirty="0">
              <a:solidFill>
                <a:schemeClr val="dk1"/>
              </a:solidFill>
              <a:latin typeface="Calibri"/>
              <a:ea typeface="Calibri"/>
              <a:cs typeface="Calibri"/>
              <a:sym typeface="Calibri"/>
            </a:endParaRPr>
          </a:p>
        </p:txBody>
      </p:sp>
      <p:sp>
        <p:nvSpPr>
          <p:cNvPr id="10" name="Google Shape;113;p2">
            <a:extLst>
              <a:ext uri="{FF2B5EF4-FFF2-40B4-BE49-F238E27FC236}">
                <a16:creationId xmlns:a16="http://schemas.microsoft.com/office/drawing/2014/main" id="{3329C8B6-DE37-48F7-83B1-BE5756B512F3}"/>
              </a:ext>
            </a:extLst>
          </p:cNvPr>
          <p:cNvSpPr/>
          <p:nvPr/>
        </p:nvSpPr>
        <p:spPr>
          <a:xfrm>
            <a:off x="408149" y="1055052"/>
            <a:ext cx="162415" cy="167868"/>
          </a:xfrm>
          <a:prstGeom prst="ellipse">
            <a:avLst/>
          </a:prstGeom>
          <a:solidFill>
            <a:srgbClr val="2E75B5"/>
          </a:solidFill>
          <a:ln w="12700" cap="flat" cmpd="sng">
            <a:solidFill>
              <a:srgbClr val="548135"/>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66"/>
        <p:cNvGrpSpPr/>
        <p:nvPr/>
      </p:nvGrpSpPr>
      <p:grpSpPr>
        <a:xfrm>
          <a:off x="0" y="0"/>
          <a:ext cx="0" cy="0"/>
          <a:chOff x="0" y="0"/>
          <a:chExt cx="0" cy="0"/>
        </a:xfrm>
      </p:grpSpPr>
      <p:pic>
        <p:nvPicPr>
          <p:cNvPr id="267" name="Google Shape;267;p14"/>
          <p:cNvPicPr preferRelativeResize="0"/>
          <p:nvPr/>
        </p:nvPicPr>
        <p:blipFill rotWithShape="1">
          <a:blip r:embed="rId3">
            <a:alphaModFix/>
          </a:blip>
          <a:srcRect/>
          <a:stretch/>
        </p:blipFill>
        <p:spPr>
          <a:xfrm>
            <a:off x="5403759" y="1324303"/>
            <a:ext cx="3544857" cy="4726475"/>
          </a:xfrm>
          <a:prstGeom prst="rect">
            <a:avLst/>
          </a:prstGeom>
          <a:noFill/>
          <a:ln>
            <a:noFill/>
          </a:ln>
        </p:spPr>
      </p:pic>
      <p:sp>
        <p:nvSpPr>
          <p:cNvPr id="268" name="Google Shape;268;p14"/>
          <p:cNvSpPr txBox="1"/>
          <p:nvPr/>
        </p:nvSpPr>
        <p:spPr>
          <a:xfrm>
            <a:off x="508864" y="1324303"/>
            <a:ext cx="4565308" cy="2969403"/>
          </a:xfrm>
          <a:prstGeom prst="rect">
            <a:avLst/>
          </a:prstGeom>
          <a:noFill/>
          <a:ln>
            <a:noFill/>
          </a:ln>
        </p:spPr>
        <p:txBody>
          <a:bodyPr spcFirstLastPara="1" wrap="square" lIns="91425" tIns="45700" rIns="91425" bIns="45700" anchor="t" anchorCtr="0">
            <a:spAutoFit/>
          </a:bodyPr>
          <a:lstStyle/>
          <a:p>
            <a:pPr marL="0" marR="0" lvl="0" indent="0" algn="ctr" rtl="0">
              <a:lnSpc>
                <a:spcPct val="200000"/>
              </a:lnSpc>
              <a:spcBef>
                <a:spcPts val="0"/>
              </a:spcBef>
              <a:spcAft>
                <a:spcPts val="0"/>
              </a:spcAft>
              <a:buNone/>
            </a:pPr>
            <a:r>
              <a:rPr lang="nl-NL" sz="2400" b="1">
                <a:solidFill>
                  <a:srgbClr val="0B7E93"/>
                </a:solidFill>
                <a:latin typeface="Calibri"/>
                <a:ea typeface="Calibri"/>
                <a:cs typeface="Calibri"/>
                <a:sym typeface="Calibri"/>
              </a:rPr>
              <a:t>10 additional agricultural shows</a:t>
            </a:r>
            <a:endParaRPr/>
          </a:p>
          <a:p>
            <a:pPr marL="742950" marR="0" lvl="1" indent="-285750" algn="l" rtl="0">
              <a:lnSpc>
                <a:spcPct val="200000"/>
              </a:lnSpc>
              <a:spcBef>
                <a:spcPts val="0"/>
              </a:spcBef>
              <a:spcAft>
                <a:spcPts val="0"/>
              </a:spcAft>
              <a:buClr>
                <a:schemeClr val="dk1"/>
              </a:buClr>
              <a:buSzPts val="1800"/>
              <a:buFont typeface="Arial"/>
              <a:buChar char="•"/>
            </a:pPr>
            <a:r>
              <a:rPr lang="nl-NL" sz="1800" b="0" i="0" u="none" strike="noStrike" cap="none">
                <a:solidFill>
                  <a:schemeClr val="dk1"/>
                </a:solidFill>
                <a:latin typeface="Calibri"/>
                <a:ea typeface="Calibri"/>
                <a:cs typeface="Calibri"/>
                <a:sym typeface="Calibri"/>
              </a:rPr>
              <a:t>Networking</a:t>
            </a:r>
            <a:endParaRPr sz="1800" b="0" i="0" u="none" strike="noStrike" cap="none">
              <a:solidFill>
                <a:schemeClr val="dk1"/>
              </a:solidFill>
              <a:latin typeface="Calibri"/>
              <a:ea typeface="Calibri"/>
              <a:cs typeface="Calibri"/>
              <a:sym typeface="Calibri"/>
            </a:endParaRPr>
          </a:p>
          <a:p>
            <a:pPr marL="742950" marR="0" lvl="1" indent="-285750" algn="l" rtl="0">
              <a:lnSpc>
                <a:spcPct val="200000"/>
              </a:lnSpc>
              <a:spcBef>
                <a:spcPts val="0"/>
              </a:spcBef>
              <a:spcAft>
                <a:spcPts val="0"/>
              </a:spcAft>
              <a:buClr>
                <a:schemeClr val="dk1"/>
              </a:buClr>
              <a:buSzPts val="1800"/>
              <a:buFont typeface="Arial"/>
              <a:buChar char="•"/>
            </a:pPr>
            <a:r>
              <a:rPr lang="nl-NL" sz="1800" b="0" i="0" u="none" strike="noStrike" cap="none">
                <a:solidFill>
                  <a:schemeClr val="dk1"/>
                </a:solidFill>
                <a:latin typeface="Calibri"/>
                <a:ea typeface="Calibri"/>
                <a:cs typeface="Calibri"/>
                <a:sym typeface="Calibri"/>
              </a:rPr>
              <a:t>Promoting Best Practice Videos</a:t>
            </a:r>
            <a:endParaRPr/>
          </a:p>
          <a:p>
            <a:pPr marL="742950" marR="0" lvl="1" indent="-285750" algn="l" rtl="0">
              <a:lnSpc>
                <a:spcPct val="200000"/>
              </a:lnSpc>
              <a:spcBef>
                <a:spcPts val="0"/>
              </a:spcBef>
              <a:spcAft>
                <a:spcPts val="0"/>
              </a:spcAft>
              <a:buClr>
                <a:schemeClr val="dk1"/>
              </a:buClr>
              <a:buSzPts val="1800"/>
              <a:buFont typeface="Arial"/>
              <a:buChar char="•"/>
            </a:pPr>
            <a:r>
              <a:rPr lang="nl-NL" sz="1800" b="0" i="0" u="none" strike="noStrike" cap="none">
                <a:solidFill>
                  <a:schemeClr val="dk1"/>
                </a:solidFill>
                <a:latin typeface="Calibri"/>
                <a:ea typeface="Calibri"/>
                <a:cs typeface="Calibri"/>
                <a:sym typeface="Calibri"/>
              </a:rPr>
              <a:t>Promoting dairy sensor technology</a:t>
            </a:r>
            <a:endParaRPr/>
          </a:p>
          <a:p>
            <a:pPr marL="742950" marR="0" lvl="1" indent="-285750" algn="l" rtl="0">
              <a:lnSpc>
                <a:spcPct val="200000"/>
              </a:lnSpc>
              <a:spcBef>
                <a:spcPts val="0"/>
              </a:spcBef>
              <a:spcAft>
                <a:spcPts val="0"/>
              </a:spcAft>
              <a:buClr>
                <a:schemeClr val="dk1"/>
              </a:buClr>
              <a:buSzPts val="1800"/>
              <a:buFont typeface="Arial"/>
              <a:buChar char="•"/>
            </a:pPr>
            <a:r>
              <a:rPr lang="nl-NL" sz="1800" b="0" i="0" u="none" strike="noStrike" cap="none">
                <a:solidFill>
                  <a:schemeClr val="dk1"/>
                </a:solidFill>
                <a:latin typeface="Calibri"/>
                <a:ea typeface="Calibri"/>
                <a:cs typeface="Calibri"/>
                <a:sym typeface="Calibri"/>
              </a:rPr>
              <a:t>Engaging public</a:t>
            </a:r>
            <a:endParaRPr/>
          </a:p>
        </p:txBody>
      </p:sp>
      <p:pic>
        <p:nvPicPr>
          <p:cNvPr id="269" name="Google Shape;269;p14"/>
          <p:cNvPicPr preferRelativeResize="0"/>
          <p:nvPr/>
        </p:nvPicPr>
        <p:blipFill rotWithShape="1">
          <a:blip r:embed="rId4">
            <a:alphaModFix/>
          </a:blip>
          <a:srcRect/>
          <a:stretch/>
        </p:blipFill>
        <p:spPr>
          <a:xfrm>
            <a:off x="3020518" y="4263347"/>
            <a:ext cx="2383241" cy="1787431"/>
          </a:xfrm>
          <a:prstGeom prst="rect">
            <a:avLst/>
          </a:prstGeom>
          <a:noFill/>
          <a:ln>
            <a:noFill/>
          </a:ln>
        </p:spPr>
      </p:pic>
      <p:sp>
        <p:nvSpPr>
          <p:cNvPr id="270" name="Google Shape;270;p14"/>
          <p:cNvSpPr txBox="1">
            <a:spLocks noGrp="1"/>
          </p:cNvSpPr>
          <p:nvPr>
            <p:ph type="sldNum" idx="12"/>
          </p:nvPr>
        </p:nvSpPr>
        <p:spPr>
          <a:xfrm>
            <a:off x="6942138" y="6356350"/>
            <a:ext cx="2057400"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nl-NL"/>
              <a:t>12</a:t>
            </a:fld>
            <a:endParaRPr/>
          </a:p>
        </p:txBody>
      </p:sp>
      <p:sp>
        <p:nvSpPr>
          <p:cNvPr id="271" name="Google Shape;271;p14">
            <a:hlinkClick r:id="" action="ppaction://hlinkshowjump?jump=firstslide"/>
          </p:cNvPr>
          <p:cNvSpPr/>
          <p:nvPr/>
        </p:nvSpPr>
        <p:spPr>
          <a:xfrm>
            <a:off x="7648858" y="6209205"/>
            <a:ext cx="1299758" cy="478330"/>
          </a:xfrm>
          <a:prstGeom prst="leftArrow">
            <a:avLst>
              <a:gd name="adj1" fmla="val 50000"/>
              <a:gd name="adj2" fmla="val 50000"/>
            </a:avLst>
          </a:prstGeom>
          <a:solidFill>
            <a:schemeClr val="accent5"/>
          </a:solidFill>
          <a:ln w="12700" cap="flat" cmpd="sng">
            <a:solidFill>
              <a:srgbClr val="31538F"/>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nl-NL" sz="1800">
                <a:solidFill>
                  <a:schemeClr val="lt1"/>
                </a:solidFill>
                <a:latin typeface="Calibri"/>
                <a:ea typeface="Calibri"/>
                <a:cs typeface="Calibri"/>
                <a:sym typeface="Calibri"/>
              </a:rPr>
              <a:t>BACK</a:t>
            </a:r>
            <a:endParaRPr sz="1800">
              <a:solidFill>
                <a:schemeClr val="lt1"/>
              </a:solidFill>
              <a:latin typeface="Calibri"/>
              <a:ea typeface="Calibri"/>
              <a:cs typeface="Calibri"/>
              <a:sym typeface="Calibri"/>
            </a:endParaRPr>
          </a:p>
        </p:txBody>
      </p:sp>
      <p:sp>
        <p:nvSpPr>
          <p:cNvPr id="7" name="Google Shape;112;p2">
            <a:extLst>
              <a:ext uri="{FF2B5EF4-FFF2-40B4-BE49-F238E27FC236}">
                <a16:creationId xmlns:a16="http://schemas.microsoft.com/office/drawing/2014/main" id="{BF12314A-2965-4455-8988-372864E3F2D0}"/>
              </a:ext>
            </a:extLst>
          </p:cNvPr>
          <p:cNvSpPr txBox="1"/>
          <p:nvPr/>
        </p:nvSpPr>
        <p:spPr>
          <a:xfrm>
            <a:off x="813012" y="940920"/>
            <a:ext cx="3012297"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nl-NL" sz="1800" dirty="0">
                <a:solidFill>
                  <a:schemeClr val="dk1"/>
                </a:solidFill>
                <a:latin typeface="Calibri"/>
                <a:ea typeface="Calibri"/>
                <a:cs typeface="Calibri"/>
                <a:sym typeface="Calibri"/>
              </a:rPr>
              <a:t>Awareness, UK</a:t>
            </a:r>
            <a:endParaRPr sz="1800" dirty="0">
              <a:solidFill>
                <a:schemeClr val="dk1"/>
              </a:solidFill>
              <a:latin typeface="Calibri"/>
              <a:ea typeface="Calibri"/>
              <a:cs typeface="Calibri"/>
              <a:sym typeface="Calibri"/>
            </a:endParaRPr>
          </a:p>
        </p:txBody>
      </p:sp>
      <p:sp>
        <p:nvSpPr>
          <p:cNvPr id="8" name="Google Shape;113;p2">
            <a:extLst>
              <a:ext uri="{FF2B5EF4-FFF2-40B4-BE49-F238E27FC236}">
                <a16:creationId xmlns:a16="http://schemas.microsoft.com/office/drawing/2014/main" id="{D0B8CD9D-A4DB-4F72-84E3-6E35FF849EA0}"/>
              </a:ext>
            </a:extLst>
          </p:cNvPr>
          <p:cNvSpPr/>
          <p:nvPr/>
        </p:nvSpPr>
        <p:spPr>
          <a:xfrm>
            <a:off x="408149" y="1055052"/>
            <a:ext cx="162415" cy="167868"/>
          </a:xfrm>
          <a:prstGeom prst="ellipse">
            <a:avLst/>
          </a:prstGeom>
          <a:solidFill>
            <a:srgbClr val="2E75B5"/>
          </a:solidFill>
          <a:ln w="12700" cap="flat" cmpd="sng">
            <a:solidFill>
              <a:srgbClr val="548135"/>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307"/>
        <p:cNvGrpSpPr/>
        <p:nvPr/>
      </p:nvGrpSpPr>
      <p:grpSpPr>
        <a:xfrm>
          <a:off x="0" y="0"/>
          <a:ext cx="0" cy="0"/>
          <a:chOff x="0" y="0"/>
          <a:chExt cx="0" cy="0"/>
        </a:xfrm>
      </p:grpSpPr>
      <p:pic>
        <p:nvPicPr>
          <p:cNvPr id="308" name="Google Shape;308;p18"/>
          <p:cNvPicPr preferRelativeResize="0"/>
          <p:nvPr/>
        </p:nvPicPr>
        <p:blipFill rotWithShape="1">
          <a:blip r:embed="rId3">
            <a:alphaModFix/>
          </a:blip>
          <a:srcRect l="-2979"/>
          <a:stretch/>
        </p:blipFill>
        <p:spPr>
          <a:xfrm>
            <a:off x="4695568" y="1297459"/>
            <a:ext cx="3797784" cy="5124442"/>
          </a:xfrm>
          <a:prstGeom prst="rect">
            <a:avLst/>
          </a:prstGeom>
          <a:noFill/>
          <a:ln w="9525" cap="flat" cmpd="sng">
            <a:solidFill>
              <a:srgbClr val="FF0000"/>
            </a:solidFill>
            <a:prstDash val="solid"/>
            <a:round/>
            <a:headEnd type="none" w="sm" len="sm"/>
            <a:tailEnd type="none" w="sm" len="sm"/>
          </a:ln>
        </p:spPr>
      </p:pic>
      <p:sp>
        <p:nvSpPr>
          <p:cNvPr id="309" name="Google Shape;309;p18"/>
          <p:cNvSpPr txBox="1"/>
          <p:nvPr/>
        </p:nvSpPr>
        <p:spPr>
          <a:xfrm>
            <a:off x="659567" y="1974153"/>
            <a:ext cx="3263705" cy="3416320"/>
          </a:xfrm>
          <a:prstGeom prst="rect">
            <a:avLst/>
          </a:prstGeom>
          <a:noFill/>
          <a:ln>
            <a:noFill/>
          </a:ln>
        </p:spPr>
        <p:txBody>
          <a:bodyPr spcFirstLastPara="1" wrap="square" lIns="91425" tIns="45700" rIns="91425" bIns="45700" anchor="t" anchorCtr="0">
            <a:spAutoFit/>
          </a:bodyPr>
          <a:lstStyle/>
          <a:p>
            <a:pPr marL="285750" marR="0" lvl="0" indent="-285750" algn="l" rtl="0">
              <a:spcBef>
                <a:spcPts val="0"/>
              </a:spcBef>
              <a:spcAft>
                <a:spcPts val="0"/>
              </a:spcAft>
              <a:buClr>
                <a:schemeClr val="dk1"/>
              </a:buClr>
              <a:buSzPts val="1800"/>
              <a:buFont typeface="Arial"/>
              <a:buChar char="•"/>
            </a:pPr>
            <a:r>
              <a:rPr lang="nl-NL" sz="1800">
                <a:solidFill>
                  <a:schemeClr val="dk1"/>
                </a:solidFill>
                <a:latin typeface="Calibri"/>
                <a:ea typeface="Calibri"/>
                <a:cs typeface="Calibri"/>
                <a:sym typeface="Calibri"/>
              </a:rPr>
              <a:t>Article in “Land Lantbruk”</a:t>
            </a:r>
            <a:endParaRPr/>
          </a:p>
          <a:p>
            <a:pPr marL="285750" marR="0" lvl="0" indent="-171450" algn="l" rtl="0">
              <a:spcBef>
                <a:spcPts val="0"/>
              </a:spcBef>
              <a:spcAft>
                <a:spcPts val="0"/>
              </a:spcAft>
              <a:buClr>
                <a:schemeClr val="dk1"/>
              </a:buClr>
              <a:buSzPts val="1800"/>
              <a:buFont typeface="Arial"/>
              <a:buNone/>
            </a:pPr>
            <a:endParaRPr sz="1800">
              <a:solidFill>
                <a:schemeClr val="dk1"/>
              </a:solidFill>
              <a:latin typeface="Calibri"/>
              <a:ea typeface="Calibri"/>
              <a:cs typeface="Calibri"/>
              <a:sym typeface="Calibri"/>
            </a:endParaRPr>
          </a:p>
          <a:p>
            <a:pPr marL="285750" marR="0" lvl="0" indent="-285750" algn="l" rtl="0">
              <a:spcBef>
                <a:spcPts val="0"/>
              </a:spcBef>
              <a:spcAft>
                <a:spcPts val="0"/>
              </a:spcAft>
              <a:buClr>
                <a:schemeClr val="dk1"/>
              </a:buClr>
              <a:buSzPts val="1800"/>
              <a:buFont typeface="Arial"/>
              <a:buChar char="•"/>
            </a:pPr>
            <a:r>
              <a:rPr lang="nl-NL" sz="1800">
                <a:solidFill>
                  <a:schemeClr val="dk1"/>
                </a:solidFill>
                <a:latin typeface="Calibri"/>
                <a:ea typeface="Calibri"/>
                <a:cs typeface="Calibri"/>
                <a:sym typeface="Calibri"/>
              </a:rPr>
              <a:t>“Meters give you control of each individual “</a:t>
            </a:r>
            <a:endParaRPr/>
          </a:p>
          <a:p>
            <a:pPr marL="285750" marR="0" lvl="0" indent="-171450" algn="l" rtl="0">
              <a:spcBef>
                <a:spcPts val="0"/>
              </a:spcBef>
              <a:spcAft>
                <a:spcPts val="0"/>
              </a:spcAft>
              <a:buClr>
                <a:schemeClr val="dk1"/>
              </a:buClr>
              <a:buSzPts val="1800"/>
              <a:buFont typeface="Arial"/>
              <a:buNone/>
            </a:pPr>
            <a:endParaRPr sz="1800">
              <a:solidFill>
                <a:schemeClr val="dk1"/>
              </a:solidFill>
              <a:latin typeface="Calibri"/>
              <a:ea typeface="Calibri"/>
              <a:cs typeface="Calibri"/>
              <a:sym typeface="Calibri"/>
            </a:endParaRPr>
          </a:p>
          <a:p>
            <a:pPr marL="285750" marR="0" lvl="0" indent="-285750" algn="l" rtl="0">
              <a:spcBef>
                <a:spcPts val="0"/>
              </a:spcBef>
              <a:spcAft>
                <a:spcPts val="0"/>
              </a:spcAft>
              <a:buClr>
                <a:schemeClr val="dk1"/>
              </a:buClr>
              <a:buSzPts val="1800"/>
              <a:buFont typeface="Arial"/>
              <a:buChar char="•"/>
            </a:pPr>
            <a:r>
              <a:rPr lang="nl-NL" sz="1800">
                <a:solidFill>
                  <a:schemeClr val="dk1"/>
                </a:solidFill>
                <a:latin typeface="Calibri"/>
                <a:ea typeface="Calibri"/>
                <a:cs typeface="Calibri"/>
                <a:sym typeface="Calibri"/>
              </a:rPr>
              <a:t>Circulation 20,000</a:t>
            </a:r>
            <a:endParaRPr/>
          </a:p>
          <a:p>
            <a:pPr marL="285750" marR="0" lvl="0" indent="-171450" algn="l" rtl="0">
              <a:spcBef>
                <a:spcPts val="0"/>
              </a:spcBef>
              <a:spcAft>
                <a:spcPts val="0"/>
              </a:spcAft>
              <a:buClr>
                <a:schemeClr val="dk1"/>
              </a:buClr>
              <a:buSzPts val="1800"/>
              <a:buFont typeface="Arial"/>
              <a:buNone/>
            </a:pPr>
            <a:endParaRPr sz="1800">
              <a:solidFill>
                <a:schemeClr val="dk1"/>
              </a:solidFill>
              <a:latin typeface="Calibri"/>
              <a:ea typeface="Calibri"/>
              <a:cs typeface="Calibri"/>
              <a:sym typeface="Calibri"/>
            </a:endParaRPr>
          </a:p>
          <a:p>
            <a:pPr marL="285750" marR="0" lvl="0" indent="-285750" algn="l" rtl="0">
              <a:spcBef>
                <a:spcPts val="0"/>
              </a:spcBef>
              <a:spcAft>
                <a:spcPts val="0"/>
              </a:spcAft>
              <a:buClr>
                <a:schemeClr val="dk1"/>
              </a:buClr>
              <a:buSzPts val="1800"/>
              <a:buFont typeface="Arial"/>
              <a:buChar char="•"/>
            </a:pPr>
            <a:r>
              <a:rPr lang="nl-NL" sz="1800">
                <a:solidFill>
                  <a:schemeClr val="dk1"/>
                </a:solidFill>
                <a:latin typeface="Calibri"/>
                <a:ea typeface="Calibri"/>
                <a:cs typeface="Calibri"/>
                <a:sym typeface="Calibri"/>
              </a:rPr>
              <a:t>Highlight comparison of reproductive sensors</a:t>
            </a:r>
            <a:endParaRPr/>
          </a:p>
          <a:p>
            <a:pPr marL="285750" marR="0" lvl="0" indent="-171450" algn="l" rtl="0">
              <a:spcBef>
                <a:spcPts val="0"/>
              </a:spcBef>
              <a:spcAft>
                <a:spcPts val="0"/>
              </a:spcAft>
              <a:buClr>
                <a:schemeClr val="dk1"/>
              </a:buClr>
              <a:buSzPts val="1800"/>
              <a:buFont typeface="Arial"/>
              <a:buNone/>
            </a:pPr>
            <a:endParaRPr sz="1800">
              <a:solidFill>
                <a:schemeClr val="dk1"/>
              </a:solidFill>
              <a:latin typeface="Calibri"/>
              <a:ea typeface="Calibri"/>
              <a:cs typeface="Calibri"/>
              <a:sym typeface="Calibri"/>
            </a:endParaRPr>
          </a:p>
          <a:p>
            <a:pPr marL="285750" marR="0" lvl="0" indent="-285750" algn="l" rtl="0">
              <a:spcBef>
                <a:spcPts val="0"/>
              </a:spcBef>
              <a:spcAft>
                <a:spcPts val="0"/>
              </a:spcAft>
              <a:buClr>
                <a:schemeClr val="dk1"/>
              </a:buClr>
              <a:buSzPts val="1800"/>
              <a:buFont typeface="Arial"/>
              <a:buChar char="•"/>
            </a:pPr>
            <a:r>
              <a:rPr lang="nl-NL" sz="1800">
                <a:solidFill>
                  <a:schemeClr val="dk1"/>
                </a:solidFill>
                <a:latin typeface="Calibri"/>
                <a:ea typeface="Calibri"/>
                <a:cs typeface="Calibri"/>
                <a:sym typeface="Calibri"/>
              </a:rPr>
              <a:t>Highlight quality of best practice guides</a:t>
            </a:r>
            <a:endParaRPr sz="1800">
              <a:solidFill>
                <a:schemeClr val="dk1"/>
              </a:solidFill>
              <a:latin typeface="Calibri"/>
              <a:ea typeface="Calibri"/>
              <a:cs typeface="Calibri"/>
              <a:sym typeface="Calibri"/>
            </a:endParaRPr>
          </a:p>
        </p:txBody>
      </p:sp>
      <p:sp>
        <p:nvSpPr>
          <p:cNvPr id="310" name="Google Shape;310;p18"/>
          <p:cNvSpPr txBox="1"/>
          <p:nvPr/>
        </p:nvSpPr>
        <p:spPr>
          <a:xfrm>
            <a:off x="659567" y="1125415"/>
            <a:ext cx="3852472" cy="46166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nl-NL" sz="2400" b="1">
                <a:solidFill>
                  <a:srgbClr val="0B7E93"/>
                </a:solidFill>
                <a:latin typeface="Calibri"/>
                <a:ea typeface="Calibri"/>
                <a:cs typeface="Calibri"/>
                <a:sym typeface="Calibri"/>
              </a:rPr>
              <a:t>Swedish Farmers Union</a:t>
            </a:r>
            <a:endParaRPr/>
          </a:p>
        </p:txBody>
      </p:sp>
      <p:sp>
        <p:nvSpPr>
          <p:cNvPr id="311" name="Google Shape;311;p18"/>
          <p:cNvSpPr txBox="1"/>
          <p:nvPr/>
        </p:nvSpPr>
        <p:spPr>
          <a:xfrm>
            <a:off x="4868562" y="1890584"/>
            <a:ext cx="1655806" cy="3583459"/>
          </a:xfrm>
          <a:prstGeom prst="rect">
            <a:avLst/>
          </a:prstGeom>
          <a:noFill/>
          <a:ln w="76200" cap="flat" cmpd="sng">
            <a:solidFill>
              <a:srgbClr val="FF0000"/>
            </a:solidFill>
            <a:prstDash val="solid"/>
            <a:round/>
            <a:headEnd type="none" w="sm" len="sm"/>
            <a:tailEnd type="none" w="sm" len="sm"/>
          </a:ln>
        </p:spPr>
        <p:txBody>
          <a:bodyPr spcFirstLastPara="1" wrap="square" lIns="91425" tIns="45700" rIns="91425" bIns="45700" anchor="t" anchorCtr="0">
            <a:sp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312" name="Google Shape;312;p18"/>
          <p:cNvSpPr txBox="1">
            <a:spLocks noGrp="1"/>
          </p:cNvSpPr>
          <p:nvPr>
            <p:ph type="sldNum" idx="12"/>
          </p:nvPr>
        </p:nvSpPr>
        <p:spPr>
          <a:xfrm>
            <a:off x="6942138" y="6356350"/>
            <a:ext cx="2057400"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nl-NL"/>
              <a:t>13</a:t>
            </a:fld>
            <a:endParaRPr/>
          </a:p>
        </p:txBody>
      </p:sp>
      <p:sp>
        <p:nvSpPr>
          <p:cNvPr id="313" name="Google Shape;313;p18">
            <a:hlinkClick r:id="" action="ppaction://hlinkshowjump?jump=firstslide"/>
          </p:cNvPr>
          <p:cNvSpPr/>
          <p:nvPr/>
        </p:nvSpPr>
        <p:spPr>
          <a:xfrm>
            <a:off x="7193594" y="6243145"/>
            <a:ext cx="1299758" cy="478330"/>
          </a:xfrm>
          <a:prstGeom prst="leftArrow">
            <a:avLst>
              <a:gd name="adj1" fmla="val 50000"/>
              <a:gd name="adj2" fmla="val 50000"/>
            </a:avLst>
          </a:prstGeom>
          <a:solidFill>
            <a:schemeClr val="accent5"/>
          </a:solidFill>
          <a:ln w="12700" cap="flat" cmpd="sng">
            <a:solidFill>
              <a:srgbClr val="31538F"/>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nl-NL" sz="1800">
                <a:solidFill>
                  <a:schemeClr val="lt1"/>
                </a:solidFill>
                <a:latin typeface="Calibri"/>
                <a:ea typeface="Calibri"/>
                <a:cs typeface="Calibri"/>
                <a:sym typeface="Calibri"/>
              </a:rPr>
              <a:t>BACK</a:t>
            </a:r>
            <a:endParaRPr sz="1800">
              <a:solidFill>
                <a:schemeClr val="lt1"/>
              </a:solidFill>
              <a:latin typeface="Calibri"/>
              <a:ea typeface="Calibri"/>
              <a:cs typeface="Calibri"/>
              <a:sym typeface="Calibri"/>
            </a:endParaRPr>
          </a:p>
        </p:txBody>
      </p:sp>
      <p:sp>
        <p:nvSpPr>
          <p:cNvPr id="8" name="Google Shape;112;p2">
            <a:extLst>
              <a:ext uri="{FF2B5EF4-FFF2-40B4-BE49-F238E27FC236}">
                <a16:creationId xmlns:a16="http://schemas.microsoft.com/office/drawing/2014/main" id="{307F084B-7283-43FE-AD2F-8497144E65EF}"/>
              </a:ext>
            </a:extLst>
          </p:cNvPr>
          <p:cNvSpPr txBox="1"/>
          <p:nvPr/>
        </p:nvSpPr>
        <p:spPr>
          <a:xfrm>
            <a:off x="659567" y="839320"/>
            <a:ext cx="1545020"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nl-NL" sz="1800">
                <a:solidFill>
                  <a:schemeClr val="dk1"/>
                </a:solidFill>
                <a:latin typeface="Calibri"/>
                <a:ea typeface="Calibri"/>
                <a:cs typeface="Calibri"/>
                <a:sym typeface="Calibri"/>
              </a:rPr>
              <a:t>Awareness </a:t>
            </a:r>
            <a:endParaRPr sz="1800">
              <a:solidFill>
                <a:schemeClr val="dk1"/>
              </a:solidFill>
              <a:latin typeface="Calibri"/>
              <a:ea typeface="Calibri"/>
              <a:cs typeface="Calibri"/>
              <a:sym typeface="Calibri"/>
            </a:endParaRPr>
          </a:p>
        </p:txBody>
      </p:sp>
      <p:sp>
        <p:nvSpPr>
          <p:cNvPr id="9" name="Google Shape;113;p2">
            <a:extLst>
              <a:ext uri="{FF2B5EF4-FFF2-40B4-BE49-F238E27FC236}">
                <a16:creationId xmlns:a16="http://schemas.microsoft.com/office/drawing/2014/main" id="{972656AB-8932-42A0-BB3B-1F615F16C5F9}"/>
              </a:ext>
            </a:extLst>
          </p:cNvPr>
          <p:cNvSpPr/>
          <p:nvPr/>
        </p:nvSpPr>
        <p:spPr>
          <a:xfrm>
            <a:off x="254703" y="953452"/>
            <a:ext cx="162415" cy="167868"/>
          </a:xfrm>
          <a:prstGeom prst="ellipse">
            <a:avLst/>
          </a:prstGeom>
          <a:solidFill>
            <a:srgbClr val="2E75B5"/>
          </a:solidFill>
          <a:ln w="12700" cap="flat" cmpd="sng">
            <a:solidFill>
              <a:srgbClr val="548135"/>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48"/>
        <p:cNvGrpSpPr/>
        <p:nvPr/>
      </p:nvGrpSpPr>
      <p:grpSpPr>
        <a:xfrm>
          <a:off x="0" y="0"/>
          <a:ext cx="0" cy="0"/>
          <a:chOff x="0" y="0"/>
          <a:chExt cx="0" cy="0"/>
        </a:xfrm>
      </p:grpSpPr>
      <p:pic>
        <p:nvPicPr>
          <p:cNvPr id="10" name="Afbeelding 9">
            <a:extLst>
              <a:ext uri="{FF2B5EF4-FFF2-40B4-BE49-F238E27FC236}">
                <a16:creationId xmlns:a16="http://schemas.microsoft.com/office/drawing/2014/main" id="{575923A2-AF74-4385-A08D-D2DFB27DDBFC}"/>
              </a:ext>
            </a:extLst>
          </p:cNvPr>
          <p:cNvPicPr>
            <a:picLocks noChangeAspect="1"/>
          </p:cNvPicPr>
          <p:nvPr/>
        </p:nvPicPr>
        <p:blipFill>
          <a:blip r:embed="rId3"/>
          <a:stretch>
            <a:fillRect/>
          </a:stretch>
        </p:blipFill>
        <p:spPr>
          <a:xfrm>
            <a:off x="5892444" y="623063"/>
            <a:ext cx="3265982" cy="5312724"/>
          </a:xfrm>
          <a:prstGeom prst="rect">
            <a:avLst/>
          </a:prstGeom>
        </p:spPr>
      </p:pic>
      <p:pic>
        <p:nvPicPr>
          <p:cNvPr id="11" name="Afbeelding 10">
            <a:extLst>
              <a:ext uri="{FF2B5EF4-FFF2-40B4-BE49-F238E27FC236}">
                <a16:creationId xmlns:a16="http://schemas.microsoft.com/office/drawing/2014/main" id="{F90965FB-C256-4733-A480-EC1F71D2A03E}"/>
              </a:ext>
            </a:extLst>
          </p:cNvPr>
          <p:cNvPicPr>
            <a:picLocks noChangeAspect="1"/>
          </p:cNvPicPr>
          <p:nvPr/>
        </p:nvPicPr>
        <p:blipFill>
          <a:blip r:embed="rId4"/>
          <a:stretch>
            <a:fillRect/>
          </a:stretch>
        </p:blipFill>
        <p:spPr>
          <a:xfrm>
            <a:off x="6250204" y="3596695"/>
            <a:ext cx="3315749" cy="4678183"/>
          </a:xfrm>
          <a:prstGeom prst="rect">
            <a:avLst/>
          </a:prstGeom>
        </p:spPr>
      </p:pic>
      <p:sp>
        <p:nvSpPr>
          <p:cNvPr id="249" name="Google Shape;249;p12"/>
          <p:cNvSpPr txBox="1"/>
          <p:nvPr/>
        </p:nvSpPr>
        <p:spPr>
          <a:xfrm>
            <a:off x="394635" y="2245445"/>
            <a:ext cx="2740201" cy="2862282"/>
          </a:xfrm>
          <a:prstGeom prst="rect">
            <a:avLst/>
          </a:prstGeom>
          <a:noFill/>
          <a:ln>
            <a:noFill/>
          </a:ln>
        </p:spPr>
        <p:txBody>
          <a:bodyPr spcFirstLastPara="1" wrap="square" lIns="91425" tIns="45700" rIns="91425" bIns="45700" anchor="t" anchorCtr="0">
            <a:spAutoFit/>
          </a:bodyPr>
          <a:lstStyle/>
          <a:p>
            <a:pPr marR="0" lvl="0" algn="l" rtl="0">
              <a:spcBef>
                <a:spcPts val="0"/>
              </a:spcBef>
              <a:spcAft>
                <a:spcPts val="0"/>
              </a:spcAft>
              <a:buClr>
                <a:schemeClr val="dk1"/>
              </a:buClr>
              <a:buSzPts val="2000"/>
            </a:pPr>
            <a:r>
              <a:rPr lang="nl-NL" sz="2000" dirty="0">
                <a:solidFill>
                  <a:schemeClr val="dk1"/>
                </a:solidFill>
                <a:latin typeface="Calibri"/>
                <a:ea typeface="Calibri"/>
                <a:cs typeface="Calibri"/>
                <a:sym typeface="Calibri"/>
              </a:rPr>
              <a:t>&gt;150 </a:t>
            </a:r>
            <a:r>
              <a:rPr lang="nl-NL" sz="2000" dirty="0" err="1">
                <a:solidFill>
                  <a:schemeClr val="dk1"/>
                </a:solidFill>
                <a:latin typeface="Calibri"/>
                <a:ea typeface="Calibri"/>
                <a:cs typeface="Calibri"/>
                <a:sym typeface="Calibri"/>
              </a:rPr>
              <a:t>Documents</a:t>
            </a:r>
            <a:r>
              <a:rPr lang="nl-NL" sz="2000" dirty="0">
                <a:solidFill>
                  <a:schemeClr val="dk1"/>
                </a:solidFill>
                <a:latin typeface="Calibri"/>
                <a:ea typeface="Calibri"/>
                <a:cs typeface="Calibri"/>
                <a:sym typeface="Calibri"/>
              </a:rPr>
              <a:t> </a:t>
            </a:r>
          </a:p>
          <a:p>
            <a:pPr marL="342900" marR="0" lvl="0" indent="-342900" algn="l" rtl="0">
              <a:spcBef>
                <a:spcPts val="0"/>
              </a:spcBef>
              <a:spcAft>
                <a:spcPts val="0"/>
              </a:spcAft>
              <a:buClr>
                <a:schemeClr val="dk1"/>
              </a:buClr>
              <a:buSzPts val="2000"/>
              <a:buFont typeface="Arial" panose="020B0604020202020204" pitchFamily="34" charset="0"/>
              <a:buChar char="•"/>
            </a:pPr>
            <a:r>
              <a:rPr lang="nl-NL" sz="2000" dirty="0">
                <a:solidFill>
                  <a:schemeClr val="dk1"/>
                </a:solidFill>
                <a:latin typeface="Calibri"/>
                <a:ea typeface="Calibri"/>
                <a:cs typeface="Calibri"/>
                <a:sym typeface="Calibri"/>
              </a:rPr>
              <a:t>Best </a:t>
            </a:r>
            <a:r>
              <a:rPr lang="nl-NL" sz="2000" dirty="0" err="1">
                <a:solidFill>
                  <a:schemeClr val="dk1"/>
                </a:solidFill>
                <a:latin typeface="Calibri"/>
                <a:ea typeface="Calibri"/>
                <a:cs typeface="Calibri"/>
                <a:sym typeface="Calibri"/>
              </a:rPr>
              <a:t>Practice</a:t>
            </a:r>
            <a:r>
              <a:rPr lang="nl-NL" sz="2000" dirty="0">
                <a:solidFill>
                  <a:schemeClr val="dk1"/>
                </a:solidFill>
                <a:latin typeface="Calibri"/>
                <a:ea typeface="Calibri"/>
                <a:cs typeface="Calibri"/>
                <a:sym typeface="Calibri"/>
              </a:rPr>
              <a:t> Guides,</a:t>
            </a:r>
          </a:p>
          <a:p>
            <a:pPr marL="342900" marR="0" lvl="0" indent="-342900" algn="l" rtl="0">
              <a:spcBef>
                <a:spcPts val="0"/>
              </a:spcBef>
              <a:spcAft>
                <a:spcPts val="0"/>
              </a:spcAft>
              <a:buClr>
                <a:schemeClr val="dk1"/>
              </a:buClr>
              <a:buSzPts val="2000"/>
              <a:buFont typeface="Arial" panose="020B0604020202020204" pitchFamily="34" charset="0"/>
              <a:buChar char="•"/>
            </a:pPr>
            <a:r>
              <a:rPr lang="nl-NL" sz="2000" dirty="0" err="1">
                <a:solidFill>
                  <a:schemeClr val="dk1"/>
                </a:solidFill>
                <a:latin typeface="Calibri"/>
                <a:ea typeface="Calibri"/>
                <a:cs typeface="Calibri"/>
                <a:sym typeface="Calibri"/>
              </a:rPr>
              <a:t>Infographics</a:t>
            </a:r>
            <a:r>
              <a:rPr lang="nl-NL" sz="2000" dirty="0">
                <a:solidFill>
                  <a:schemeClr val="dk1"/>
                </a:solidFill>
                <a:latin typeface="Calibri"/>
                <a:ea typeface="Calibri"/>
                <a:cs typeface="Calibri"/>
                <a:sym typeface="Calibri"/>
              </a:rPr>
              <a:t>,</a:t>
            </a:r>
          </a:p>
          <a:p>
            <a:pPr marL="342900" marR="0" lvl="0" indent="-342900" algn="l" rtl="0">
              <a:spcBef>
                <a:spcPts val="0"/>
              </a:spcBef>
              <a:spcAft>
                <a:spcPts val="0"/>
              </a:spcAft>
              <a:buClr>
                <a:schemeClr val="dk1"/>
              </a:buClr>
              <a:buSzPts val="2000"/>
              <a:buFont typeface="Arial" panose="020B0604020202020204" pitchFamily="34" charset="0"/>
              <a:buChar char="•"/>
            </a:pPr>
            <a:r>
              <a:rPr lang="nl-NL" sz="2000" dirty="0" err="1">
                <a:solidFill>
                  <a:schemeClr val="dk1"/>
                </a:solidFill>
                <a:latin typeface="Calibri"/>
                <a:ea typeface="Calibri"/>
                <a:cs typeface="Calibri"/>
                <a:sym typeface="Calibri"/>
              </a:rPr>
              <a:t>Practice</a:t>
            </a:r>
            <a:r>
              <a:rPr lang="nl-NL" sz="2000" dirty="0">
                <a:solidFill>
                  <a:schemeClr val="dk1"/>
                </a:solidFill>
                <a:latin typeface="Calibri"/>
                <a:ea typeface="Calibri"/>
                <a:cs typeface="Calibri"/>
                <a:sym typeface="Calibri"/>
              </a:rPr>
              <a:t> abstracts etc.)</a:t>
            </a:r>
          </a:p>
          <a:p>
            <a:pPr marL="342900" marR="0" lvl="0" indent="-342900" algn="l" rtl="0">
              <a:spcBef>
                <a:spcPts val="0"/>
              </a:spcBef>
              <a:spcAft>
                <a:spcPts val="0"/>
              </a:spcAft>
              <a:buClr>
                <a:schemeClr val="dk1"/>
              </a:buClr>
              <a:buSzPts val="2000"/>
              <a:buFont typeface="Arial" panose="020B0604020202020204" pitchFamily="34" charset="0"/>
              <a:buChar char="•"/>
            </a:pPr>
            <a:endParaRPr lang="nl-NL" sz="2000" dirty="0">
              <a:solidFill>
                <a:schemeClr val="dk1"/>
              </a:solidFill>
              <a:latin typeface="Calibri"/>
              <a:cs typeface="Calibri"/>
              <a:sym typeface="Calibri"/>
            </a:endParaRPr>
          </a:p>
          <a:p>
            <a:pPr marR="0" lvl="0" algn="l" rtl="0">
              <a:spcBef>
                <a:spcPts val="0"/>
              </a:spcBef>
              <a:spcAft>
                <a:spcPts val="0"/>
              </a:spcAft>
              <a:buClr>
                <a:schemeClr val="dk1"/>
              </a:buClr>
              <a:buSzPts val="2000"/>
            </a:pPr>
            <a:r>
              <a:rPr lang="nl-NL" sz="2000" dirty="0">
                <a:solidFill>
                  <a:schemeClr val="dk1"/>
                </a:solidFill>
                <a:latin typeface="Calibri"/>
                <a:cs typeface="Calibri"/>
                <a:sym typeface="Calibri"/>
              </a:rPr>
              <a:t>Publications in </a:t>
            </a:r>
            <a:r>
              <a:rPr lang="nl-NL" sz="2000" dirty="0" err="1">
                <a:solidFill>
                  <a:schemeClr val="dk1"/>
                </a:solidFill>
                <a:latin typeface="Calibri"/>
                <a:cs typeface="Calibri"/>
                <a:sym typeface="Calibri"/>
              </a:rPr>
              <a:t>journals</a:t>
            </a:r>
            <a:endParaRPr lang="nl-NL" sz="2000" dirty="0">
              <a:solidFill>
                <a:schemeClr val="dk1"/>
              </a:solidFill>
              <a:latin typeface="Calibri"/>
              <a:cs typeface="Calibri"/>
              <a:sym typeface="Calibri"/>
            </a:endParaRPr>
          </a:p>
          <a:p>
            <a:pPr marL="285750" marR="0" lvl="0" indent="-285750" algn="l" rtl="0">
              <a:spcBef>
                <a:spcPts val="0"/>
              </a:spcBef>
              <a:spcAft>
                <a:spcPts val="0"/>
              </a:spcAft>
              <a:buClr>
                <a:schemeClr val="dk1"/>
              </a:buClr>
              <a:buSzPts val="2000"/>
              <a:buFont typeface="Arial" panose="020B0604020202020204" pitchFamily="34" charset="0"/>
              <a:buChar char="•"/>
            </a:pPr>
            <a:r>
              <a:rPr lang="nl-NL" sz="2000" dirty="0">
                <a:solidFill>
                  <a:schemeClr val="dk1"/>
                </a:solidFill>
                <a:latin typeface="Calibri"/>
                <a:cs typeface="Calibri"/>
                <a:sym typeface="Calibri"/>
              </a:rPr>
              <a:t>Nieuwe Oogst</a:t>
            </a:r>
          </a:p>
          <a:p>
            <a:pPr marL="285750" marR="0" lvl="0" indent="-285750" algn="l" rtl="0">
              <a:spcBef>
                <a:spcPts val="0"/>
              </a:spcBef>
              <a:spcAft>
                <a:spcPts val="0"/>
              </a:spcAft>
              <a:buClr>
                <a:schemeClr val="dk1"/>
              </a:buClr>
              <a:buSzPts val="2000"/>
              <a:buFont typeface="Arial" panose="020B0604020202020204" pitchFamily="34" charset="0"/>
              <a:buChar char="•"/>
            </a:pPr>
            <a:r>
              <a:rPr lang="nl-NL" sz="2000" dirty="0">
                <a:solidFill>
                  <a:schemeClr val="dk1"/>
                </a:solidFill>
                <a:latin typeface="Calibri"/>
                <a:cs typeface="Calibri"/>
                <a:sym typeface="Calibri"/>
              </a:rPr>
              <a:t>Boerderij</a:t>
            </a:r>
            <a:endParaRPr dirty="0"/>
          </a:p>
        </p:txBody>
      </p:sp>
      <p:pic>
        <p:nvPicPr>
          <p:cNvPr id="250" name="Google Shape;250;p12" descr="Afbeeldingsresultaat voor zlto"/>
          <p:cNvPicPr preferRelativeResize="0"/>
          <p:nvPr/>
        </p:nvPicPr>
        <p:blipFill rotWithShape="1">
          <a:blip r:embed="rId5">
            <a:alphaModFix/>
          </a:blip>
          <a:srcRect/>
          <a:stretch/>
        </p:blipFill>
        <p:spPr>
          <a:xfrm>
            <a:off x="6313488" y="6285945"/>
            <a:ext cx="1257300" cy="392729"/>
          </a:xfrm>
          <a:prstGeom prst="rect">
            <a:avLst/>
          </a:prstGeom>
          <a:noFill/>
          <a:ln>
            <a:noFill/>
          </a:ln>
        </p:spPr>
      </p:pic>
      <p:sp>
        <p:nvSpPr>
          <p:cNvPr id="251" name="Google Shape;251;p12"/>
          <p:cNvSpPr txBox="1">
            <a:spLocks noGrp="1"/>
          </p:cNvSpPr>
          <p:nvPr>
            <p:ph type="sldNum" idx="12"/>
          </p:nvPr>
        </p:nvSpPr>
        <p:spPr>
          <a:xfrm>
            <a:off x="6942138" y="6356350"/>
            <a:ext cx="2057400"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nl-NL"/>
              <a:t>14</a:t>
            </a:fld>
            <a:endParaRPr/>
          </a:p>
        </p:txBody>
      </p:sp>
      <p:sp>
        <p:nvSpPr>
          <p:cNvPr id="6" name="Google Shape;112;p2">
            <a:extLst>
              <a:ext uri="{FF2B5EF4-FFF2-40B4-BE49-F238E27FC236}">
                <a16:creationId xmlns:a16="http://schemas.microsoft.com/office/drawing/2014/main" id="{F9DBEA73-6AA1-4F4E-88FA-896851A0EE33}"/>
              </a:ext>
            </a:extLst>
          </p:cNvPr>
          <p:cNvSpPr txBox="1"/>
          <p:nvPr/>
        </p:nvSpPr>
        <p:spPr>
          <a:xfrm>
            <a:off x="813013" y="940920"/>
            <a:ext cx="2807642"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nl-NL" sz="1800" dirty="0">
                <a:solidFill>
                  <a:schemeClr val="dk1"/>
                </a:solidFill>
                <a:latin typeface="Calibri"/>
                <a:ea typeface="Calibri"/>
                <a:cs typeface="Calibri"/>
                <a:sym typeface="Calibri"/>
              </a:rPr>
              <a:t>Awareness, Netherlands</a:t>
            </a:r>
            <a:endParaRPr sz="1800" dirty="0">
              <a:solidFill>
                <a:schemeClr val="dk1"/>
              </a:solidFill>
              <a:latin typeface="Calibri"/>
              <a:ea typeface="Calibri"/>
              <a:cs typeface="Calibri"/>
              <a:sym typeface="Calibri"/>
            </a:endParaRPr>
          </a:p>
        </p:txBody>
      </p:sp>
      <p:sp>
        <p:nvSpPr>
          <p:cNvPr id="7" name="Google Shape;113;p2">
            <a:extLst>
              <a:ext uri="{FF2B5EF4-FFF2-40B4-BE49-F238E27FC236}">
                <a16:creationId xmlns:a16="http://schemas.microsoft.com/office/drawing/2014/main" id="{38F3D7D2-801B-4279-81B3-5AF78AF6B05B}"/>
              </a:ext>
            </a:extLst>
          </p:cNvPr>
          <p:cNvSpPr/>
          <p:nvPr/>
        </p:nvSpPr>
        <p:spPr>
          <a:xfrm>
            <a:off x="408149" y="1055052"/>
            <a:ext cx="162415" cy="167868"/>
          </a:xfrm>
          <a:prstGeom prst="ellipse">
            <a:avLst/>
          </a:prstGeom>
          <a:solidFill>
            <a:srgbClr val="2E75B5"/>
          </a:solidFill>
          <a:ln w="12700" cap="flat" cmpd="sng">
            <a:solidFill>
              <a:srgbClr val="548135"/>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8" name="Pijl: rechts 7">
            <a:hlinkClick r:id="rId6" action="ppaction://hlinksldjump"/>
            <a:extLst>
              <a:ext uri="{FF2B5EF4-FFF2-40B4-BE49-F238E27FC236}">
                <a16:creationId xmlns:a16="http://schemas.microsoft.com/office/drawing/2014/main" id="{F034F3AB-F4CB-4A19-A052-03B88BC84933}"/>
              </a:ext>
            </a:extLst>
          </p:cNvPr>
          <p:cNvSpPr/>
          <p:nvPr/>
        </p:nvSpPr>
        <p:spPr>
          <a:xfrm>
            <a:off x="7617800" y="6266821"/>
            <a:ext cx="940526" cy="427627"/>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NL" dirty="0">
                <a:solidFill>
                  <a:schemeClr val="tx1"/>
                </a:solidFill>
              </a:rPr>
              <a:t>More</a:t>
            </a:r>
          </a:p>
        </p:txBody>
      </p:sp>
      <p:pic>
        <p:nvPicPr>
          <p:cNvPr id="12" name="Afbeelding 11">
            <a:extLst>
              <a:ext uri="{FF2B5EF4-FFF2-40B4-BE49-F238E27FC236}">
                <a16:creationId xmlns:a16="http://schemas.microsoft.com/office/drawing/2014/main" id="{A4DEC3C6-0F06-4ECA-8A06-A7BCE12194B2}"/>
              </a:ext>
            </a:extLst>
          </p:cNvPr>
          <p:cNvPicPr>
            <a:picLocks noChangeAspect="1"/>
          </p:cNvPicPr>
          <p:nvPr/>
        </p:nvPicPr>
        <p:blipFill>
          <a:blip r:embed="rId7"/>
          <a:stretch>
            <a:fillRect/>
          </a:stretch>
        </p:blipFill>
        <p:spPr>
          <a:xfrm>
            <a:off x="3453429" y="755722"/>
            <a:ext cx="3297087" cy="4833708"/>
          </a:xfrm>
          <a:prstGeom prst="rect">
            <a:avLst/>
          </a:prstGeom>
        </p:spPr>
      </p:pic>
      <p:pic>
        <p:nvPicPr>
          <p:cNvPr id="13" name="Afbeelding 12">
            <a:extLst>
              <a:ext uri="{FF2B5EF4-FFF2-40B4-BE49-F238E27FC236}">
                <a16:creationId xmlns:a16="http://schemas.microsoft.com/office/drawing/2014/main" id="{D19D0183-94BB-4B5B-9770-14C1DEFFC37A}"/>
              </a:ext>
            </a:extLst>
          </p:cNvPr>
          <p:cNvPicPr>
            <a:picLocks noChangeAspect="1"/>
          </p:cNvPicPr>
          <p:nvPr/>
        </p:nvPicPr>
        <p:blipFill>
          <a:blip r:embed="rId8"/>
          <a:stretch>
            <a:fillRect/>
          </a:stretch>
        </p:blipFill>
        <p:spPr>
          <a:xfrm>
            <a:off x="3134837" y="2293980"/>
            <a:ext cx="2961157" cy="5275398"/>
          </a:xfrm>
          <a:prstGeom prst="rect">
            <a:avLst/>
          </a:prstGeom>
        </p:spPr>
      </p:pic>
      <p:sp>
        <p:nvSpPr>
          <p:cNvPr id="9" name="Google Shape;249;p12">
            <a:extLst>
              <a:ext uri="{FF2B5EF4-FFF2-40B4-BE49-F238E27FC236}">
                <a16:creationId xmlns:a16="http://schemas.microsoft.com/office/drawing/2014/main" id="{B8D0EE15-7133-48A0-80BB-B161C38A5934}"/>
              </a:ext>
            </a:extLst>
          </p:cNvPr>
          <p:cNvSpPr txBox="1"/>
          <p:nvPr/>
        </p:nvSpPr>
        <p:spPr>
          <a:xfrm>
            <a:off x="408149" y="1386638"/>
            <a:ext cx="6969195" cy="830956"/>
          </a:xfrm>
          <a:prstGeom prst="rect">
            <a:avLst/>
          </a:prstGeom>
          <a:solidFill>
            <a:schemeClr val="bg1"/>
          </a:solid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nl-NL" sz="2400" b="1" dirty="0">
                <a:solidFill>
                  <a:srgbClr val="008080"/>
                </a:solidFill>
                <a:latin typeface="Calibri"/>
                <a:ea typeface="Calibri"/>
                <a:cs typeface="Calibri"/>
                <a:sym typeface="Calibri"/>
              </a:rPr>
              <a:t>Awareness </a:t>
            </a:r>
            <a:r>
              <a:rPr lang="nl-NL" sz="2400" b="1" dirty="0" err="1">
                <a:solidFill>
                  <a:srgbClr val="008080"/>
                </a:solidFill>
                <a:latin typeface="Calibri"/>
                <a:ea typeface="Calibri"/>
                <a:cs typeface="Calibri"/>
                <a:sym typeface="Calibri"/>
              </a:rPr>
              <a:t>raising</a:t>
            </a:r>
            <a:r>
              <a:rPr lang="nl-NL" sz="2400" b="1" dirty="0">
                <a:solidFill>
                  <a:srgbClr val="008080"/>
                </a:solidFill>
                <a:latin typeface="Calibri"/>
                <a:ea typeface="Calibri"/>
                <a:cs typeface="Calibri"/>
                <a:sym typeface="Calibri"/>
              </a:rPr>
              <a:t> Dutch </a:t>
            </a:r>
            <a:r>
              <a:rPr lang="nl-NL" sz="2400" b="1" dirty="0" err="1">
                <a:solidFill>
                  <a:srgbClr val="008080"/>
                </a:solidFill>
                <a:latin typeface="Calibri"/>
                <a:ea typeface="Calibri"/>
                <a:cs typeface="Calibri"/>
                <a:sym typeface="Calibri"/>
              </a:rPr>
              <a:t>dairy</a:t>
            </a:r>
            <a:r>
              <a:rPr lang="nl-NL" sz="2400" b="1" dirty="0">
                <a:solidFill>
                  <a:srgbClr val="008080"/>
                </a:solidFill>
                <a:latin typeface="Calibri"/>
                <a:ea typeface="Calibri"/>
                <a:cs typeface="Calibri"/>
                <a:sym typeface="Calibri"/>
              </a:rPr>
              <a:t> farmers leads </a:t>
            </a:r>
            <a:r>
              <a:rPr lang="nl-NL" sz="2400" b="1" dirty="0" err="1">
                <a:solidFill>
                  <a:srgbClr val="008080"/>
                </a:solidFill>
                <a:latin typeface="Calibri"/>
                <a:ea typeface="Calibri"/>
                <a:cs typeface="Calibri"/>
                <a:sym typeface="Calibri"/>
              </a:rPr>
              <a:t>to</a:t>
            </a:r>
            <a:r>
              <a:rPr lang="nl-NL" sz="2400" b="1" dirty="0">
                <a:solidFill>
                  <a:srgbClr val="008080"/>
                </a:solidFill>
                <a:latin typeface="Calibri"/>
                <a:ea typeface="Calibri"/>
                <a:cs typeface="Calibri"/>
                <a:sym typeface="Calibri"/>
              </a:rPr>
              <a:t> more </a:t>
            </a:r>
            <a:r>
              <a:rPr lang="nl-NL" sz="2400" b="1" dirty="0" err="1">
                <a:solidFill>
                  <a:srgbClr val="008080"/>
                </a:solidFill>
                <a:latin typeface="Calibri"/>
                <a:ea typeface="Calibri"/>
                <a:cs typeface="Calibri"/>
                <a:sym typeface="Calibri"/>
              </a:rPr>
              <a:t>implementation</a:t>
            </a:r>
            <a:r>
              <a:rPr lang="nl-NL" sz="2400" b="1" dirty="0">
                <a:solidFill>
                  <a:srgbClr val="008080"/>
                </a:solidFill>
                <a:latin typeface="Calibri"/>
                <a:ea typeface="Calibri"/>
                <a:cs typeface="Calibri"/>
                <a:sym typeface="Calibri"/>
              </a:rPr>
              <a:t> of sensor tools</a:t>
            </a:r>
            <a:endParaRPr dirty="0">
              <a:solidFill>
                <a:srgbClr val="008080"/>
              </a:solidFill>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48"/>
        <p:cNvGrpSpPr/>
        <p:nvPr/>
      </p:nvGrpSpPr>
      <p:grpSpPr>
        <a:xfrm>
          <a:off x="0" y="0"/>
          <a:ext cx="0" cy="0"/>
          <a:chOff x="0" y="0"/>
          <a:chExt cx="0" cy="0"/>
        </a:xfrm>
      </p:grpSpPr>
      <p:pic>
        <p:nvPicPr>
          <p:cNvPr id="11" name="Afbeelding 10">
            <a:extLst>
              <a:ext uri="{FF2B5EF4-FFF2-40B4-BE49-F238E27FC236}">
                <a16:creationId xmlns:a16="http://schemas.microsoft.com/office/drawing/2014/main" id="{E5D7F08E-B817-408D-A42E-3044009D2767}"/>
              </a:ext>
            </a:extLst>
          </p:cNvPr>
          <p:cNvPicPr>
            <a:picLocks noChangeAspect="1"/>
          </p:cNvPicPr>
          <p:nvPr/>
        </p:nvPicPr>
        <p:blipFill>
          <a:blip r:embed="rId3"/>
          <a:stretch>
            <a:fillRect/>
          </a:stretch>
        </p:blipFill>
        <p:spPr>
          <a:xfrm>
            <a:off x="3218110" y="680219"/>
            <a:ext cx="6030167" cy="5858693"/>
          </a:xfrm>
          <a:prstGeom prst="rect">
            <a:avLst/>
          </a:prstGeom>
        </p:spPr>
      </p:pic>
      <p:sp>
        <p:nvSpPr>
          <p:cNvPr id="249" name="Google Shape;249;p12"/>
          <p:cNvSpPr txBox="1"/>
          <p:nvPr/>
        </p:nvSpPr>
        <p:spPr>
          <a:xfrm>
            <a:off x="408150" y="2240729"/>
            <a:ext cx="2552764" cy="2339061"/>
          </a:xfrm>
          <a:prstGeom prst="rect">
            <a:avLst/>
          </a:prstGeom>
          <a:noFill/>
          <a:ln>
            <a:noFill/>
          </a:ln>
        </p:spPr>
        <p:txBody>
          <a:bodyPr spcFirstLastPara="1" wrap="square" lIns="91425" tIns="45700" rIns="91425" bIns="45700" anchor="t" anchorCtr="0">
            <a:spAutoFit/>
          </a:bodyPr>
          <a:lstStyle/>
          <a:p>
            <a:pPr marL="285750" marR="0" lvl="0" indent="-285750" algn="l" rtl="0">
              <a:spcBef>
                <a:spcPts val="0"/>
              </a:spcBef>
              <a:spcAft>
                <a:spcPts val="0"/>
              </a:spcAft>
              <a:buClr>
                <a:schemeClr val="dk1"/>
              </a:buClr>
              <a:buSzPts val="2000"/>
              <a:buFont typeface="Arial"/>
              <a:buChar char="•"/>
            </a:pPr>
            <a:r>
              <a:rPr lang="nl-NL" sz="1800" dirty="0">
                <a:solidFill>
                  <a:schemeClr val="dk1"/>
                </a:solidFill>
                <a:latin typeface="Calibri"/>
                <a:ea typeface="Calibri"/>
                <a:cs typeface="Calibri"/>
                <a:sym typeface="Calibri"/>
              </a:rPr>
              <a:t>4 workshops incl. </a:t>
            </a:r>
            <a:r>
              <a:rPr lang="nl-NL" sz="1800" dirty="0" err="1">
                <a:solidFill>
                  <a:schemeClr val="dk1"/>
                </a:solidFill>
                <a:latin typeface="Calibri"/>
                <a:ea typeface="Calibri"/>
                <a:cs typeface="Calibri"/>
                <a:sym typeface="Calibri"/>
              </a:rPr>
              <a:t>demos</a:t>
            </a:r>
            <a:r>
              <a:rPr lang="nl-NL" sz="1800" dirty="0">
                <a:solidFill>
                  <a:schemeClr val="dk1"/>
                </a:solidFill>
                <a:latin typeface="Calibri"/>
                <a:ea typeface="Calibri"/>
                <a:cs typeface="Calibri"/>
                <a:sym typeface="Calibri"/>
              </a:rPr>
              <a:t>, in </a:t>
            </a:r>
            <a:r>
              <a:rPr lang="nl-NL" sz="1800" dirty="0" err="1">
                <a:solidFill>
                  <a:schemeClr val="dk1"/>
                </a:solidFill>
                <a:latin typeface="Calibri"/>
                <a:ea typeface="Calibri"/>
                <a:cs typeface="Calibri"/>
                <a:sym typeface="Calibri"/>
              </a:rPr>
              <a:t>collaboration</a:t>
            </a:r>
            <a:r>
              <a:rPr lang="nl-NL" sz="1800" dirty="0">
                <a:solidFill>
                  <a:schemeClr val="dk1"/>
                </a:solidFill>
                <a:latin typeface="Calibri"/>
                <a:ea typeface="Calibri"/>
                <a:cs typeface="Calibri"/>
                <a:sym typeface="Calibri"/>
              </a:rPr>
              <a:t>.</a:t>
            </a:r>
          </a:p>
          <a:p>
            <a:pPr marL="285750" marR="0" lvl="0" indent="-285750" algn="l" rtl="0">
              <a:spcBef>
                <a:spcPts val="0"/>
              </a:spcBef>
              <a:spcAft>
                <a:spcPts val="0"/>
              </a:spcAft>
              <a:buClr>
                <a:schemeClr val="dk1"/>
              </a:buClr>
              <a:buSzPts val="2000"/>
              <a:buFont typeface="Arial"/>
              <a:buChar char="•"/>
            </a:pPr>
            <a:r>
              <a:rPr lang="nl-NL" sz="1800" dirty="0">
                <a:solidFill>
                  <a:schemeClr val="dk1"/>
                </a:solidFill>
                <a:latin typeface="Calibri"/>
                <a:ea typeface="Calibri"/>
                <a:cs typeface="Calibri"/>
                <a:sym typeface="Calibri"/>
              </a:rPr>
              <a:t>&gt; 25 </a:t>
            </a:r>
            <a:r>
              <a:rPr lang="nl-NL" sz="1800" dirty="0" err="1">
                <a:solidFill>
                  <a:schemeClr val="dk1"/>
                </a:solidFill>
                <a:latin typeface="Calibri"/>
                <a:ea typeface="Calibri"/>
                <a:cs typeface="Calibri"/>
                <a:sym typeface="Calibri"/>
              </a:rPr>
              <a:t>Videos</a:t>
            </a:r>
            <a:r>
              <a:rPr lang="nl-NL" sz="1800" dirty="0">
                <a:solidFill>
                  <a:schemeClr val="dk1"/>
                </a:solidFill>
                <a:latin typeface="Calibri"/>
                <a:ea typeface="Calibri"/>
                <a:cs typeface="Calibri"/>
                <a:sym typeface="Calibri"/>
              </a:rPr>
              <a:t> and case studies </a:t>
            </a:r>
            <a:r>
              <a:rPr lang="nl-NL" sz="1800" dirty="0" err="1">
                <a:solidFill>
                  <a:schemeClr val="dk1"/>
                </a:solidFill>
                <a:latin typeface="Calibri"/>
                <a:ea typeface="Calibri"/>
                <a:cs typeface="Calibri"/>
                <a:sym typeface="Calibri"/>
              </a:rPr>
              <a:t>with</a:t>
            </a:r>
            <a:r>
              <a:rPr lang="nl-NL" sz="1800" dirty="0">
                <a:solidFill>
                  <a:schemeClr val="dk1"/>
                </a:solidFill>
                <a:latin typeface="Calibri"/>
                <a:ea typeface="Calibri"/>
                <a:cs typeface="Calibri"/>
                <a:sym typeface="Calibri"/>
              </a:rPr>
              <a:t> </a:t>
            </a:r>
            <a:r>
              <a:rPr lang="nl-NL" sz="1800" dirty="0" err="1">
                <a:solidFill>
                  <a:schemeClr val="dk1"/>
                </a:solidFill>
                <a:latin typeface="Calibri"/>
                <a:ea typeface="Calibri"/>
                <a:cs typeface="Calibri"/>
                <a:sym typeface="Calibri"/>
              </a:rPr>
              <a:t>dairy</a:t>
            </a:r>
            <a:r>
              <a:rPr lang="nl-NL" sz="1800" dirty="0">
                <a:solidFill>
                  <a:schemeClr val="dk1"/>
                </a:solidFill>
                <a:latin typeface="Calibri"/>
                <a:ea typeface="Calibri"/>
                <a:cs typeface="Calibri"/>
                <a:sym typeface="Calibri"/>
              </a:rPr>
              <a:t> farmers’ </a:t>
            </a:r>
            <a:r>
              <a:rPr lang="nl-NL" sz="1800" dirty="0" err="1">
                <a:solidFill>
                  <a:schemeClr val="dk1"/>
                </a:solidFill>
                <a:latin typeface="Calibri"/>
                <a:ea typeface="Calibri"/>
                <a:cs typeface="Calibri"/>
                <a:sym typeface="Calibri"/>
              </a:rPr>
              <a:t>experiences</a:t>
            </a:r>
            <a:endParaRPr lang="nl-NL" sz="1800" dirty="0">
              <a:solidFill>
                <a:schemeClr val="dk1"/>
              </a:solidFill>
              <a:latin typeface="Calibri"/>
              <a:ea typeface="Calibri"/>
              <a:cs typeface="Calibri"/>
              <a:sym typeface="Calibri"/>
            </a:endParaRPr>
          </a:p>
          <a:p>
            <a:pPr marL="285750" marR="0" lvl="0" indent="-285750" algn="l" rtl="0">
              <a:spcBef>
                <a:spcPts val="0"/>
              </a:spcBef>
              <a:spcAft>
                <a:spcPts val="0"/>
              </a:spcAft>
              <a:buClr>
                <a:schemeClr val="dk1"/>
              </a:buClr>
              <a:buSzPts val="2000"/>
              <a:buFont typeface="Arial"/>
              <a:buChar char="•"/>
            </a:pPr>
            <a:r>
              <a:rPr lang="nl-NL" sz="1800" dirty="0">
                <a:solidFill>
                  <a:schemeClr val="dk1"/>
                </a:solidFill>
                <a:latin typeface="Calibri"/>
                <a:ea typeface="Calibri"/>
                <a:cs typeface="Calibri"/>
                <a:sym typeface="Calibri"/>
              </a:rPr>
              <a:t>More </a:t>
            </a:r>
            <a:r>
              <a:rPr lang="nl-NL" sz="1800" dirty="0" err="1">
                <a:solidFill>
                  <a:schemeClr val="dk1"/>
                </a:solidFill>
                <a:latin typeface="Calibri"/>
                <a:ea typeface="Calibri"/>
                <a:cs typeface="Calibri"/>
                <a:sym typeface="Calibri"/>
              </a:rPr>
              <a:t>use</a:t>
            </a:r>
            <a:r>
              <a:rPr lang="nl-NL" sz="1800" dirty="0">
                <a:solidFill>
                  <a:schemeClr val="dk1"/>
                </a:solidFill>
                <a:latin typeface="Calibri"/>
                <a:ea typeface="Calibri"/>
                <a:cs typeface="Calibri"/>
                <a:sym typeface="Calibri"/>
              </a:rPr>
              <a:t> of sensors:</a:t>
            </a:r>
          </a:p>
          <a:p>
            <a:pPr marL="285750" marR="0" lvl="0" indent="-285750" algn="l" rtl="0">
              <a:spcBef>
                <a:spcPts val="0"/>
              </a:spcBef>
              <a:spcAft>
                <a:spcPts val="0"/>
              </a:spcAft>
              <a:buClr>
                <a:schemeClr val="dk1"/>
              </a:buClr>
              <a:buSzPts val="2000"/>
              <a:buFont typeface="Arial"/>
              <a:buChar char="•"/>
            </a:pPr>
            <a:endParaRPr lang="nl-NL" sz="2000" dirty="0">
              <a:solidFill>
                <a:schemeClr val="dk1"/>
              </a:solidFill>
              <a:latin typeface="Calibri"/>
              <a:ea typeface="Calibri"/>
              <a:cs typeface="Calibri"/>
              <a:sym typeface="Calibri"/>
            </a:endParaRPr>
          </a:p>
        </p:txBody>
      </p:sp>
      <p:pic>
        <p:nvPicPr>
          <p:cNvPr id="250" name="Google Shape;250;p12" descr="Afbeeldingsresultaat voor zlto"/>
          <p:cNvPicPr preferRelativeResize="0"/>
          <p:nvPr/>
        </p:nvPicPr>
        <p:blipFill rotWithShape="1">
          <a:blip r:embed="rId4">
            <a:alphaModFix/>
          </a:blip>
          <a:srcRect/>
          <a:stretch/>
        </p:blipFill>
        <p:spPr>
          <a:xfrm>
            <a:off x="6313488" y="6285945"/>
            <a:ext cx="1257300" cy="392729"/>
          </a:xfrm>
          <a:prstGeom prst="rect">
            <a:avLst/>
          </a:prstGeom>
          <a:noFill/>
          <a:ln>
            <a:noFill/>
          </a:ln>
        </p:spPr>
      </p:pic>
      <p:sp>
        <p:nvSpPr>
          <p:cNvPr id="251" name="Google Shape;251;p12"/>
          <p:cNvSpPr txBox="1">
            <a:spLocks noGrp="1"/>
          </p:cNvSpPr>
          <p:nvPr>
            <p:ph type="sldNum" idx="12"/>
          </p:nvPr>
        </p:nvSpPr>
        <p:spPr>
          <a:xfrm>
            <a:off x="6942138" y="6356350"/>
            <a:ext cx="2057400"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nl-NL"/>
              <a:t>15</a:t>
            </a:fld>
            <a:endParaRPr/>
          </a:p>
        </p:txBody>
      </p:sp>
      <p:sp>
        <p:nvSpPr>
          <p:cNvPr id="6" name="Google Shape;112;p2">
            <a:extLst>
              <a:ext uri="{FF2B5EF4-FFF2-40B4-BE49-F238E27FC236}">
                <a16:creationId xmlns:a16="http://schemas.microsoft.com/office/drawing/2014/main" id="{F9DBEA73-6AA1-4F4E-88FA-896851A0EE33}"/>
              </a:ext>
            </a:extLst>
          </p:cNvPr>
          <p:cNvSpPr txBox="1"/>
          <p:nvPr/>
        </p:nvSpPr>
        <p:spPr>
          <a:xfrm>
            <a:off x="813013" y="940920"/>
            <a:ext cx="2807642"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nl-NL" sz="1800" dirty="0">
                <a:solidFill>
                  <a:schemeClr val="dk1"/>
                </a:solidFill>
                <a:latin typeface="Calibri"/>
                <a:ea typeface="Calibri"/>
                <a:cs typeface="Calibri"/>
                <a:sym typeface="Calibri"/>
              </a:rPr>
              <a:t>Awareness, Netherlands</a:t>
            </a:r>
            <a:endParaRPr sz="1800" dirty="0">
              <a:solidFill>
                <a:schemeClr val="dk1"/>
              </a:solidFill>
              <a:latin typeface="Calibri"/>
              <a:ea typeface="Calibri"/>
              <a:cs typeface="Calibri"/>
              <a:sym typeface="Calibri"/>
            </a:endParaRPr>
          </a:p>
        </p:txBody>
      </p:sp>
      <p:sp>
        <p:nvSpPr>
          <p:cNvPr id="7" name="Google Shape;113;p2">
            <a:extLst>
              <a:ext uri="{FF2B5EF4-FFF2-40B4-BE49-F238E27FC236}">
                <a16:creationId xmlns:a16="http://schemas.microsoft.com/office/drawing/2014/main" id="{38F3D7D2-801B-4279-81B3-5AF78AF6B05B}"/>
              </a:ext>
            </a:extLst>
          </p:cNvPr>
          <p:cNvSpPr/>
          <p:nvPr/>
        </p:nvSpPr>
        <p:spPr>
          <a:xfrm>
            <a:off x="408149" y="1055052"/>
            <a:ext cx="162415" cy="167868"/>
          </a:xfrm>
          <a:prstGeom prst="ellipse">
            <a:avLst/>
          </a:prstGeom>
          <a:solidFill>
            <a:srgbClr val="2E75B5"/>
          </a:solidFill>
          <a:ln w="12700" cap="flat" cmpd="sng">
            <a:solidFill>
              <a:srgbClr val="548135"/>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9" name="Google Shape;249;p12">
            <a:extLst>
              <a:ext uri="{FF2B5EF4-FFF2-40B4-BE49-F238E27FC236}">
                <a16:creationId xmlns:a16="http://schemas.microsoft.com/office/drawing/2014/main" id="{B8D0EE15-7133-48A0-80BB-B161C38A5934}"/>
              </a:ext>
            </a:extLst>
          </p:cNvPr>
          <p:cNvSpPr txBox="1"/>
          <p:nvPr/>
        </p:nvSpPr>
        <p:spPr>
          <a:xfrm>
            <a:off x="408149" y="1386638"/>
            <a:ext cx="6969195" cy="830956"/>
          </a:xfrm>
          <a:prstGeom prst="rect">
            <a:avLst/>
          </a:prstGeom>
          <a:solidFill>
            <a:schemeClr val="bg1"/>
          </a:solid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nl-NL" sz="2400" b="1" dirty="0">
                <a:solidFill>
                  <a:srgbClr val="008080"/>
                </a:solidFill>
                <a:latin typeface="Calibri"/>
                <a:ea typeface="Calibri"/>
                <a:cs typeface="Calibri"/>
                <a:sym typeface="Calibri"/>
              </a:rPr>
              <a:t>Awareness </a:t>
            </a:r>
            <a:r>
              <a:rPr lang="nl-NL" sz="2400" b="1" dirty="0" err="1">
                <a:solidFill>
                  <a:srgbClr val="008080"/>
                </a:solidFill>
                <a:latin typeface="Calibri"/>
                <a:ea typeface="Calibri"/>
                <a:cs typeface="Calibri"/>
                <a:sym typeface="Calibri"/>
              </a:rPr>
              <a:t>raising</a:t>
            </a:r>
            <a:r>
              <a:rPr lang="nl-NL" sz="2400" b="1" dirty="0">
                <a:solidFill>
                  <a:srgbClr val="008080"/>
                </a:solidFill>
                <a:latin typeface="Calibri"/>
                <a:ea typeface="Calibri"/>
                <a:cs typeface="Calibri"/>
                <a:sym typeface="Calibri"/>
              </a:rPr>
              <a:t> Dutch </a:t>
            </a:r>
            <a:r>
              <a:rPr lang="nl-NL" sz="2400" b="1" dirty="0" err="1">
                <a:solidFill>
                  <a:srgbClr val="008080"/>
                </a:solidFill>
                <a:latin typeface="Calibri"/>
                <a:ea typeface="Calibri"/>
                <a:cs typeface="Calibri"/>
                <a:sym typeface="Calibri"/>
              </a:rPr>
              <a:t>dairy</a:t>
            </a:r>
            <a:r>
              <a:rPr lang="nl-NL" sz="2400" b="1" dirty="0">
                <a:solidFill>
                  <a:srgbClr val="008080"/>
                </a:solidFill>
                <a:latin typeface="Calibri"/>
                <a:ea typeface="Calibri"/>
                <a:cs typeface="Calibri"/>
                <a:sym typeface="Calibri"/>
              </a:rPr>
              <a:t> farmers leads </a:t>
            </a:r>
            <a:r>
              <a:rPr lang="nl-NL" sz="2400" b="1" dirty="0" err="1">
                <a:solidFill>
                  <a:srgbClr val="008080"/>
                </a:solidFill>
                <a:latin typeface="Calibri"/>
                <a:ea typeface="Calibri"/>
                <a:cs typeface="Calibri"/>
                <a:sym typeface="Calibri"/>
              </a:rPr>
              <a:t>to</a:t>
            </a:r>
            <a:r>
              <a:rPr lang="nl-NL" sz="2400" b="1" dirty="0">
                <a:solidFill>
                  <a:srgbClr val="008080"/>
                </a:solidFill>
                <a:latin typeface="Calibri"/>
                <a:ea typeface="Calibri"/>
                <a:cs typeface="Calibri"/>
                <a:sym typeface="Calibri"/>
              </a:rPr>
              <a:t> more </a:t>
            </a:r>
            <a:r>
              <a:rPr lang="nl-NL" sz="2400" b="1" dirty="0" err="1">
                <a:solidFill>
                  <a:srgbClr val="008080"/>
                </a:solidFill>
                <a:latin typeface="Calibri"/>
                <a:ea typeface="Calibri"/>
                <a:cs typeface="Calibri"/>
                <a:sym typeface="Calibri"/>
              </a:rPr>
              <a:t>implementation</a:t>
            </a:r>
            <a:r>
              <a:rPr lang="nl-NL" sz="2400" b="1" dirty="0">
                <a:solidFill>
                  <a:srgbClr val="008080"/>
                </a:solidFill>
                <a:latin typeface="Calibri"/>
                <a:ea typeface="Calibri"/>
                <a:cs typeface="Calibri"/>
                <a:sym typeface="Calibri"/>
              </a:rPr>
              <a:t> of sensor tools</a:t>
            </a:r>
            <a:endParaRPr dirty="0">
              <a:solidFill>
                <a:srgbClr val="008080"/>
              </a:solidFill>
            </a:endParaRPr>
          </a:p>
        </p:txBody>
      </p:sp>
      <p:pic>
        <p:nvPicPr>
          <p:cNvPr id="12" name="Afbeelding 11">
            <a:extLst>
              <a:ext uri="{FF2B5EF4-FFF2-40B4-BE49-F238E27FC236}">
                <a16:creationId xmlns:a16="http://schemas.microsoft.com/office/drawing/2014/main" id="{60A62EAE-F751-4FD1-BC7B-1051AB7DEC8A}"/>
              </a:ext>
            </a:extLst>
          </p:cNvPr>
          <p:cNvPicPr>
            <a:picLocks noChangeAspect="1"/>
          </p:cNvPicPr>
          <p:nvPr/>
        </p:nvPicPr>
        <p:blipFill rotWithShape="1">
          <a:blip r:embed="rId5"/>
          <a:srcRect r="9856" b="58757"/>
          <a:stretch/>
        </p:blipFill>
        <p:spPr>
          <a:xfrm>
            <a:off x="0" y="4285616"/>
            <a:ext cx="3218110" cy="1631464"/>
          </a:xfrm>
          <a:prstGeom prst="rect">
            <a:avLst/>
          </a:prstGeom>
        </p:spPr>
      </p:pic>
      <p:sp>
        <p:nvSpPr>
          <p:cNvPr id="13" name="Google Shape;384;p22">
            <a:hlinkClick r:id="" action="ppaction://hlinkshowjump?jump=firstslide"/>
            <a:extLst>
              <a:ext uri="{FF2B5EF4-FFF2-40B4-BE49-F238E27FC236}">
                <a16:creationId xmlns:a16="http://schemas.microsoft.com/office/drawing/2014/main" id="{E5511E3A-5355-4620-B845-1CC70F7D4C6D}"/>
              </a:ext>
            </a:extLst>
          </p:cNvPr>
          <p:cNvSpPr/>
          <p:nvPr/>
        </p:nvSpPr>
        <p:spPr>
          <a:xfrm>
            <a:off x="7570788" y="6232468"/>
            <a:ext cx="1299758" cy="478330"/>
          </a:xfrm>
          <a:prstGeom prst="leftArrow">
            <a:avLst>
              <a:gd name="adj1" fmla="val 50000"/>
              <a:gd name="adj2" fmla="val 50000"/>
            </a:avLst>
          </a:prstGeom>
          <a:solidFill>
            <a:schemeClr val="accent5"/>
          </a:solidFill>
          <a:ln w="12700" cap="flat" cmpd="sng">
            <a:solidFill>
              <a:srgbClr val="31538F"/>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nl-NL" sz="1800">
                <a:solidFill>
                  <a:schemeClr val="lt1"/>
                </a:solidFill>
                <a:latin typeface="Calibri"/>
                <a:ea typeface="Calibri"/>
                <a:cs typeface="Calibri"/>
                <a:sym typeface="Calibri"/>
              </a:rPr>
              <a:t>BACK</a:t>
            </a:r>
            <a:endParaRPr sz="1800">
              <a:solidFill>
                <a:schemeClr val="lt1"/>
              </a:solidFill>
              <a:latin typeface="Calibri"/>
              <a:ea typeface="Calibri"/>
              <a:cs typeface="Calibri"/>
              <a:sym typeface="Calibri"/>
            </a:endParaRPr>
          </a:p>
        </p:txBody>
      </p:sp>
    </p:spTree>
    <p:extLst>
      <p:ext uri="{BB962C8B-B14F-4D97-AF65-F5344CB8AC3E}">
        <p14:creationId xmlns:p14="http://schemas.microsoft.com/office/powerpoint/2010/main" val="391243103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318"/>
        <p:cNvGrpSpPr/>
        <p:nvPr/>
      </p:nvGrpSpPr>
      <p:grpSpPr>
        <a:xfrm>
          <a:off x="0" y="0"/>
          <a:ext cx="0" cy="0"/>
          <a:chOff x="0" y="0"/>
          <a:chExt cx="0" cy="0"/>
        </a:xfrm>
      </p:grpSpPr>
      <p:grpSp>
        <p:nvGrpSpPr>
          <p:cNvPr id="319" name="Google Shape;319;p19"/>
          <p:cNvGrpSpPr/>
          <p:nvPr/>
        </p:nvGrpSpPr>
        <p:grpSpPr>
          <a:xfrm>
            <a:off x="1336346" y="2081896"/>
            <a:ext cx="6471307" cy="995585"/>
            <a:chOff x="2846" y="391207"/>
            <a:chExt cx="6471307" cy="995585"/>
          </a:xfrm>
        </p:grpSpPr>
        <p:sp>
          <p:nvSpPr>
            <p:cNvPr id="320" name="Google Shape;320;p19"/>
            <p:cNvSpPr/>
            <p:nvPr/>
          </p:nvSpPr>
          <p:spPr>
            <a:xfrm>
              <a:off x="2846" y="391207"/>
              <a:ext cx="2488964" cy="995585"/>
            </a:xfrm>
            <a:prstGeom prst="homePlate">
              <a:avLst>
                <a:gd name="adj" fmla="val 50000"/>
              </a:avLst>
            </a:prstGeom>
            <a:solidFill>
              <a:schemeClr val="accent2"/>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1" name="Google Shape;321;p19"/>
            <p:cNvSpPr txBox="1"/>
            <p:nvPr/>
          </p:nvSpPr>
          <p:spPr>
            <a:xfrm>
              <a:off x="2846" y="391207"/>
              <a:ext cx="2240068" cy="995585"/>
            </a:xfrm>
            <a:prstGeom prst="rect">
              <a:avLst/>
            </a:prstGeom>
            <a:noFill/>
            <a:ln>
              <a:noFill/>
            </a:ln>
          </p:spPr>
          <p:txBody>
            <a:bodyPr spcFirstLastPara="1" wrap="square" lIns="256025" tIns="128000" rIns="64000" bIns="128000" anchor="ctr" anchorCtr="0">
              <a:noAutofit/>
            </a:bodyPr>
            <a:lstStyle/>
            <a:p>
              <a:pPr marL="0" marR="0" lvl="0" indent="0" algn="ctr" rtl="0">
                <a:lnSpc>
                  <a:spcPct val="90000"/>
                </a:lnSpc>
                <a:spcBef>
                  <a:spcPts val="0"/>
                </a:spcBef>
                <a:spcAft>
                  <a:spcPts val="0"/>
                </a:spcAft>
                <a:buNone/>
              </a:pPr>
              <a:r>
                <a:rPr lang="nl-NL" sz="4400" dirty="0">
                  <a:solidFill>
                    <a:schemeClr val="lt1"/>
                  </a:solidFill>
                  <a:latin typeface="Calibri"/>
                  <a:ea typeface="Calibri"/>
                  <a:cs typeface="Calibri"/>
                  <a:sym typeface="Calibri"/>
                </a:rPr>
                <a:t>2016</a:t>
              </a:r>
              <a:endParaRPr sz="4400" dirty="0"/>
            </a:p>
          </p:txBody>
        </p:sp>
        <p:sp>
          <p:nvSpPr>
            <p:cNvPr id="322" name="Google Shape;322;p19"/>
            <p:cNvSpPr/>
            <p:nvPr/>
          </p:nvSpPr>
          <p:spPr>
            <a:xfrm>
              <a:off x="1994017" y="391207"/>
              <a:ext cx="2488964" cy="995585"/>
            </a:xfrm>
            <a:prstGeom prst="chevron">
              <a:avLst>
                <a:gd name="adj" fmla="val 50000"/>
              </a:avLst>
            </a:prstGeom>
            <a:solidFill>
              <a:schemeClr val="accent3"/>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3" name="Google Shape;323;p19"/>
            <p:cNvSpPr txBox="1"/>
            <p:nvPr/>
          </p:nvSpPr>
          <p:spPr>
            <a:xfrm>
              <a:off x="2491810" y="391207"/>
              <a:ext cx="1493379" cy="995585"/>
            </a:xfrm>
            <a:prstGeom prst="rect">
              <a:avLst/>
            </a:prstGeom>
            <a:noFill/>
            <a:ln>
              <a:noFill/>
            </a:ln>
          </p:spPr>
          <p:txBody>
            <a:bodyPr spcFirstLastPara="1" wrap="square" lIns="192000" tIns="128000" rIns="64000" bIns="128000" anchor="ctr" anchorCtr="0">
              <a:noAutofit/>
            </a:bodyPr>
            <a:lstStyle/>
            <a:p>
              <a:pPr marL="0" marR="0" lvl="0" indent="0" algn="ctr" rtl="0">
                <a:lnSpc>
                  <a:spcPct val="90000"/>
                </a:lnSpc>
                <a:spcBef>
                  <a:spcPts val="0"/>
                </a:spcBef>
                <a:spcAft>
                  <a:spcPts val="0"/>
                </a:spcAft>
                <a:buNone/>
              </a:pPr>
              <a:r>
                <a:rPr lang="nl-NL" sz="4400" dirty="0">
                  <a:solidFill>
                    <a:schemeClr val="lt1"/>
                  </a:solidFill>
                  <a:latin typeface="Calibri"/>
                  <a:ea typeface="Calibri"/>
                  <a:cs typeface="Calibri"/>
                  <a:sym typeface="Calibri"/>
                </a:rPr>
                <a:t>2017</a:t>
              </a:r>
              <a:endParaRPr sz="1200" dirty="0"/>
            </a:p>
          </p:txBody>
        </p:sp>
        <p:sp>
          <p:nvSpPr>
            <p:cNvPr id="324" name="Google Shape;324;p19"/>
            <p:cNvSpPr/>
            <p:nvPr/>
          </p:nvSpPr>
          <p:spPr>
            <a:xfrm>
              <a:off x="3985189" y="391207"/>
              <a:ext cx="2488964" cy="995585"/>
            </a:xfrm>
            <a:prstGeom prst="chevron">
              <a:avLst>
                <a:gd name="adj" fmla="val 50000"/>
              </a:avLst>
            </a:prstGeom>
            <a:solidFill>
              <a:schemeClr val="accent4"/>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5" name="Google Shape;325;p19"/>
            <p:cNvSpPr txBox="1"/>
            <p:nvPr/>
          </p:nvSpPr>
          <p:spPr>
            <a:xfrm>
              <a:off x="4482982" y="391207"/>
              <a:ext cx="1493379" cy="995585"/>
            </a:xfrm>
            <a:prstGeom prst="rect">
              <a:avLst/>
            </a:prstGeom>
            <a:noFill/>
            <a:ln>
              <a:noFill/>
            </a:ln>
          </p:spPr>
          <p:txBody>
            <a:bodyPr spcFirstLastPara="1" wrap="square" lIns="192000" tIns="128000" rIns="64000" bIns="128000" anchor="ctr" anchorCtr="0">
              <a:noAutofit/>
            </a:bodyPr>
            <a:lstStyle/>
            <a:p>
              <a:pPr marL="0" marR="0" lvl="0" indent="0" algn="ctr" rtl="0">
                <a:lnSpc>
                  <a:spcPct val="90000"/>
                </a:lnSpc>
                <a:spcBef>
                  <a:spcPts val="0"/>
                </a:spcBef>
                <a:spcAft>
                  <a:spcPts val="0"/>
                </a:spcAft>
                <a:buNone/>
              </a:pPr>
              <a:r>
                <a:rPr lang="nl-NL" sz="4400" dirty="0">
                  <a:solidFill>
                    <a:schemeClr val="lt1"/>
                  </a:solidFill>
                  <a:latin typeface="Calibri"/>
                  <a:ea typeface="Calibri"/>
                  <a:cs typeface="Calibri"/>
                  <a:sym typeface="Calibri"/>
                </a:rPr>
                <a:t>2018</a:t>
              </a:r>
              <a:endParaRPr dirty="0"/>
            </a:p>
          </p:txBody>
        </p:sp>
      </p:grpSp>
      <p:cxnSp>
        <p:nvCxnSpPr>
          <p:cNvPr id="326" name="Google Shape;326;p19"/>
          <p:cNvCxnSpPr/>
          <p:nvPr/>
        </p:nvCxnSpPr>
        <p:spPr>
          <a:xfrm>
            <a:off x="1536700" y="2997200"/>
            <a:ext cx="0" cy="499070"/>
          </a:xfrm>
          <a:prstGeom prst="straightConnector1">
            <a:avLst/>
          </a:prstGeom>
          <a:noFill/>
          <a:ln w="57150" cap="flat" cmpd="sng">
            <a:solidFill>
              <a:schemeClr val="accent2"/>
            </a:solidFill>
            <a:prstDash val="solid"/>
            <a:miter lim="800000"/>
            <a:headEnd type="none" w="sm" len="sm"/>
            <a:tailEnd type="none" w="sm" len="sm"/>
          </a:ln>
        </p:spPr>
      </p:cxnSp>
      <p:sp>
        <p:nvSpPr>
          <p:cNvPr id="327" name="Google Shape;327;p19"/>
          <p:cNvSpPr txBox="1"/>
          <p:nvPr/>
        </p:nvSpPr>
        <p:spPr>
          <a:xfrm>
            <a:off x="1333500" y="3496270"/>
            <a:ext cx="6807200" cy="1308050"/>
          </a:xfrm>
          <a:prstGeom prst="rect">
            <a:avLst/>
          </a:prstGeom>
          <a:noFill/>
          <a:ln w="9525" cap="flat" cmpd="sng">
            <a:solidFill>
              <a:schemeClr val="accent2"/>
            </a:solidFill>
            <a:prstDash val="solid"/>
            <a:round/>
            <a:headEnd type="none" w="sm" len="sm"/>
            <a:tailEnd type="none" w="sm" len="sm"/>
          </a:ln>
        </p:spPr>
        <p:txBody>
          <a:bodyPr spcFirstLastPara="1" wrap="square" lIns="91425" tIns="45700" rIns="91425" bIns="45700" anchor="t" anchorCtr="0">
            <a:spAutoFit/>
          </a:bodyPr>
          <a:lstStyle/>
          <a:p>
            <a:pPr marL="0" marR="0" lvl="0" indent="0" algn="l" rtl="0">
              <a:spcBef>
                <a:spcPts val="0"/>
              </a:spcBef>
              <a:spcAft>
                <a:spcPts val="0"/>
              </a:spcAft>
              <a:buNone/>
            </a:pPr>
            <a:r>
              <a:rPr lang="nl-NL" sz="1800">
                <a:solidFill>
                  <a:schemeClr val="dk1"/>
                </a:solidFill>
                <a:latin typeface="Arial"/>
                <a:ea typeface="Arial"/>
                <a:cs typeface="Arial"/>
                <a:sym typeface="Arial"/>
              </a:rPr>
              <a:t>3 technical articles in Spanish: </a:t>
            </a:r>
            <a:endParaRPr/>
          </a:p>
          <a:p>
            <a:pPr marL="0" marR="0" lvl="0" indent="0" algn="l" rtl="0">
              <a:spcBef>
                <a:spcPts val="0"/>
              </a:spcBef>
              <a:spcAft>
                <a:spcPts val="0"/>
              </a:spcAft>
              <a:buNone/>
            </a:pPr>
            <a:endParaRPr sz="700">
              <a:solidFill>
                <a:schemeClr val="dk1"/>
              </a:solidFill>
              <a:latin typeface="Arial"/>
              <a:ea typeface="Arial"/>
              <a:cs typeface="Arial"/>
              <a:sym typeface="Arial"/>
            </a:endParaRPr>
          </a:p>
          <a:p>
            <a:pPr marL="285750" marR="0" lvl="0" indent="-285750" algn="l" rtl="0">
              <a:spcBef>
                <a:spcPts val="0"/>
              </a:spcBef>
              <a:spcAft>
                <a:spcPts val="0"/>
              </a:spcAft>
              <a:buClr>
                <a:schemeClr val="dk1"/>
              </a:buClr>
              <a:buSzPts val="1800"/>
              <a:buFont typeface="Arial"/>
              <a:buChar char="-"/>
            </a:pPr>
            <a:r>
              <a:rPr lang="nl-NL" sz="1800" b="1">
                <a:solidFill>
                  <a:schemeClr val="dk1"/>
                </a:solidFill>
                <a:latin typeface="Arial"/>
                <a:ea typeface="Arial"/>
                <a:cs typeface="Arial"/>
                <a:sym typeface="Arial"/>
              </a:rPr>
              <a:t>Cría y salud: </a:t>
            </a:r>
            <a:r>
              <a:rPr lang="nl-NL" sz="1800">
                <a:solidFill>
                  <a:schemeClr val="dk1"/>
                </a:solidFill>
                <a:latin typeface="Arial"/>
                <a:ea typeface="Arial"/>
                <a:cs typeface="Arial"/>
                <a:sym typeface="Arial"/>
              </a:rPr>
              <a:t>technical magazine about farming</a:t>
            </a:r>
            <a:endParaRPr/>
          </a:p>
          <a:p>
            <a:pPr marL="285750" marR="0" lvl="0" indent="-285750" algn="l" rtl="0">
              <a:spcBef>
                <a:spcPts val="0"/>
              </a:spcBef>
              <a:spcAft>
                <a:spcPts val="0"/>
              </a:spcAft>
              <a:buClr>
                <a:schemeClr val="dk1"/>
              </a:buClr>
              <a:buSzPts val="1800"/>
              <a:buFont typeface="Arial"/>
              <a:buChar char="-"/>
            </a:pPr>
            <a:r>
              <a:rPr lang="nl-NL" sz="1800" b="1">
                <a:solidFill>
                  <a:schemeClr val="dk1"/>
                </a:solidFill>
                <a:latin typeface="Arial"/>
                <a:ea typeface="Arial"/>
                <a:cs typeface="Arial"/>
                <a:sym typeface="Arial"/>
              </a:rPr>
              <a:t>AFRIGA: </a:t>
            </a:r>
            <a:r>
              <a:rPr lang="nl-NL" sz="1800">
                <a:solidFill>
                  <a:schemeClr val="dk1"/>
                </a:solidFill>
                <a:latin typeface="Arial"/>
                <a:ea typeface="Arial"/>
                <a:cs typeface="Arial"/>
                <a:sym typeface="Arial"/>
              </a:rPr>
              <a:t>technical magazine specialized in dairy cows </a:t>
            </a:r>
            <a:r>
              <a:rPr lang="nl-NL" sz="1800">
                <a:solidFill>
                  <a:schemeClr val="accent2"/>
                </a:solidFill>
                <a:latin typeface="Arial"/>
                <a:ea typeface="Arial"/>
                <a:cs typeface="Arial"/>
                <a:sym typeface="Arial"/>
              </a:rPr>
              <a:t>(ISBN)</a:t>
            </a:r>
            <a:endParaRPr/>
          </a:p>
          <a:p>
            <a:pPr marL="285750" marR="0" lvl="0" indent="-285750" algn="l" rtl="0">
              <a:spcBef>
                <a:spcPts val="0"/>
              </a:spcBef>
              <a:spcAft>
                <a:spcPts val="0"/>
              </a:spcAft>
              <a:buClr>
                <a:schemeClr val="dk1"/>
              </a:buClr>
              <a:buSzPts val="1800"/>
              <a:buFont typeface="Arial"/>
              <a:buChar char="-"/>
            </a:pPr>
            <a:r>
              <a:rPr lang="nl-NL" sz="1800" b="1">
                <a:solidFill>
                  <a:schemeClr val="dk1"/>
                </a:solidFill>
                <a:latin typeface="Arial"/>
                <a:ea typeface="Arial"/>
                <a:cs typeface="Arial"/>
                <a:sym typeface="Arial"/>
              </a:rPr>
              <a:t>Tierras: </a:t>
            </a:r>
            <a:r>
              <a:rPr lang="nl-NL" sz="1800">
                <a:solidFill>
                  <a:schemeClr val="dk1"/>
                </a:solidFill>
                <a:latin typeface="Arial"/>
                <a:ea typeface="Arial"/>
                <a:cs typeface="Arial"/>
                <a:sym typeface="Arial"/>
              </a:rPr>
              <a:t>technical magazine specialized in small ruminants</a:t>
            </a:r>
            <a:endParaRPr/>
          </a:p>
        </p:txBody>
      </p:sp>
      <p:cxnSp>
        <p:nvCxnSpPr>
          <p:cNvPr id="328" name="Google Shape;328;p19"/>
          <p:cNvCxnSpPr/>
          <p:nvPr/>
        </p:nvCxnSpPr>
        <p:spPr>
          <a:xfrm>
            <a:off x="1536700" y="4848999"/>
            <a:ext cx="0" cy="308570"/>
          </a:xfrm>
          <a:prstGeom prst="straightConnector1">
            <a:avLst/>
          </a:prstGeom>
          <a:noFill/>
          <a:ln w="57150" cap="flat" cmpd="sng">
            <a:solidFill>
              <a:schemeClr val="accent2"/>
            </a:solidFill>
            <a:prstDash val="solid"/>
            <a:miter lim="800000"/>
            <a:headEnd type="none" w="sm" len="sm"/>
            <a:tailEnd type="none" w="sm" len="sm"/>
          </a:ln>
        </p:spPr>
      </p:cxnSp>
      <p:sp>
        <p:nvSpPr>
          <p:cNvPr id="329" name="Google Shape;329;p19"/>
          <p:cNvSpPr txBox="1"/>
          <p:nvPr/>
        </p:nvSpPr>
        <p:spPr>
          <a:xfrm>
            <a:off x="1333500" y="5157569"/>
            <a:ext cx="6807200" cy="646331"/>
          </a:xfrm>
          <a:prstGeom prst="rect">
            <a:avLst/>
          </a:prstGeom>
          <a:noFill/>
          <a:ln w="9525" cap="flat" cmpd="sng">
            <a:solidFill>
              <a:schemeClr val="accent2"/>
            </a:solidFill>
            <a:prstDash val="solid"/>
            <a:round/>
            <a:headEnd type="none" w="sm" len="sm"/>
            <a:tailEnd type="none" w="sm" len="sm"/>
          </a:ln>
        </p:spPr>
        <p:txBody>
          <a:bodyPr spcFirstLastPara="1" wrap="square" lIns="91425" tIns="45700" rIns="91425" bIns="45700" anchor="t" anchorCtr="0">
            <a:spAutoFit/>
          </a:bodyPr>
          <a:lstStyle/>
          <a:p>
            <a:pPr marL="0" marR="0" lvl="0" indent="0" algn="l" rtl="0">
              <a:spcBef>
                <a:spcPts val="0"/>
              </a:spcBef>
              <a:spcAft>
                <a:spcPts val="0"/>
              </a:spcAft>
              <a:buNone/>
            </a:pPr>
            <a:r>
              <a:rPr lang="nl-NL" sz="1800">
                <a:solidFill>
                  <a:schemeClr val="dk1"/>
                </a:solidFill>
                <a:latin typeface="Arial"/>
                <a:ea typeface="Arial"/>
                <a:cs typeface="Arial"/>
                <a:sym typeface="Arial"/>
              </a:rPr>
              <a:t>1 poster in the International livestock modelling conference (Germany)</a:t>
            </a:r>
            <a:endParaRPr/>
          </a:p>
        </p:txBody>
      </p:sp>
      <p:sp>
        <p:nvSpPr>
          <p:cNvPr id="330" name="Google Shape;330;p19"/>
          <p:cNvSpPr txBox="1">
            <a:spLocks noGrp="1"/>
          </p:cNvSpPr>
          <p:nvPr>
            <p:ph type="sldNum" idx="12"/>
          </p:nvPr>
        </p:nvSpPr>
        <p:spPr>
          <a:xfrm>
            <a:off x="6942138" y="6356350"/>
            <a:ext cx="2057400"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nl-NL"/>
              <a:t>16</a:t>
            </a:fld>
            <a:endParaRPr/>
          </a:p>
        </p:txBody>
      </p:sp>
      <p:sp>
        <p:nvSpPr>
          <p:cNvPr id="331" name="Google Shape;331;p19"/>
          <p:cNvSpPr txBox="1"/>
          <p:nvPr/>
        </p:nvSpPr>
        <p:spPr>
          <a:xfrm>
            <a:off x="337914" y="1243025"/>
            <a:ext cx="6477000" cy="843524"/>
          </a:xfrm>
          <a:prstGeom prst="rect">
            <a:avLst/>
          </a:prstGeom>
          <a:noFill/>
          <a:ln>
            <a:noFill/>
          </a:ln>
        </p:spPr>
        <p:txBody>
          <a:bodyPr spcFirstLastPara="1" wrap="square" lIns="91425" tIns="45700" rIns="91425" bIns="45700" anchor="ctr" anchorCtr="0">
            <a:normAutofit/>
          </a:bodyPr>
          <a:lstStyle/>
          <a:p>
            <a:pPr marL="0" marR="0" lvl="0" indent="0" algn="l" rtl="0">
              <a:lnSpc>
                <a:spcPct val="70000"/>
              </a:lnSpc>
              <a:spcBef>
                <a:spcPts val="0"/>
              </a:spcBef>
              <a:spcAft>
                <a:spcPts val="0"/>
              </a:spcAft>
              <a:buClr>
                <a:srgbClr val="0B7E93"/>
              </a:buClr>
              <a:buSzPts val="3409"/>
              <a:buFont typeface="Arial"/>
              <a:buNone/>
            </a:pPr>
            <a:r>
              <a:rPr lang="nl-NL" sz="2600" b="1" dirty="0" err="1">
                <a:solidFill>
                  <a:srgbClr val="0B7E93"/>
                </a:solidFill>
              </a:rPr>
              <a:t>D</a:t>
            </a:r>
            <a:r>
              <a:rPr lang="nl-NL" sz="2600" b="1" dirty="0" err="1">
                <a:solidFill>
                  <a:srgbClr val="0B7E93"/>
                </a:solidFill>
                <a:latin typeface="Arial"/>
                <a:ea typeface="Arial"/>
                <a:cs typeface="Arial"/>
                <a:sym typeface="Arial"/>
              </a:rPr>
              <a:t>isseminating</a:t>
            </a:r>
            <a:r>
              <a:rPr lang="nl-NL" sz="2600" b="1" dirty="0">
                <a:solidFill>
                  <a:srgbClr val="0B7E93"/>
                </a:solidFill>
                <a:latin typeface="Arial"/>
                <a:ea typeface="Arial"/>
                <a:cs typeface="Arial"/>
                <a:sym typeface="Arial"/>
              </a:rPr>
              <a:t> 4D4F</a:t>
            </a:r>
            <a:endParaRPr sz="2600" dirty="0"/>
          </a:p>
        </p:txBody>
      </p:sp>
      <p:sp>
        <p:nvSpPr>
          <p:cNvPr id="15" name="Google Shape;112;p2">
            <a:extLst>
              <a:ext uri="{FF2B5EF4-FFF2-40B4-BE49-F238E27FC236}">
                <a16:creationId xmlns:a16="http://schemas.microsoft.com/office/drawing/2014/main" id="{45EF81B5-9A10-4BBC-A299-60A93B34E116}"/>
              </a:ext>
            </a:extLst>
          </p:cNvPr>
          <p:cNvSpPr txBox="1"/>
          <p:nvPr/>
        </p:nvSpPr>
        <p:spPr>
          <a:xfrm>
            <a:off x="813012" y="940920"/>
            <a:ext cx="3012297"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nl-NL" sz="1800" dirty="0">
                <a:solidFill>
                  <a:schemeClr val="dk1"/>
                </a:solidFill>
                <a:latin typeface="Calibri"/>
                <a:ea typeface="Calibri"/>
                <a:cs typeface="Calibri"/>
                <a:sym typeface="Calibri"/>
              </a:rPr>
              <a:t>Awareness, Spain, Europe </a:t>
            </a:r>
            <a:endParaRPr sz="1800" dirty="0">
              <a:solidFill>
                <a:schemeClr val="dk1"/>
              </a:solidFill>
              <a:latin typeface="Calibri"/>
              <a:ea typeface="Calibri"/>
              <a:cs typeface="Calibri"/>
              <a:sym typeface="Calibri"/>
            </a:endParaRPr>
          </a:p>
        </p:txBody>
      </p:sp>
      <p:sp>
        <p:nvSpPr>
          <p:cNvPr id="16" name="Google Shape;113;p2">
            <a:extLst>
              <a:ext uri="{FF2B5EF4-FFF2-40B4-BE49-F238E27FC236}">
                <a16:creationId xmlns:a16="http://schemas.microsoft.com/office/drawing/2014/main" id="{E85CB32B-A856-44CA-81BA-9D66BB2F7DB2}"/>
              </a:ext>
            </a:extLst>
          </p:cNvPr>
          <p:cNvSpPr/>
          <p:nvPr/>
        </p:nvSpPr>
        <p:spPr>
          <a:xfrm>
            <a:off x="408149" y="1055052"/>
            <a:ext cx="162415" cy="167868"/>
          </a:xfrm>
          <a:prstGeom prst="ellipse">
            <a:avLst/>
          </a:prstGeom>
          <a:solidFill>
            <a:srgbClr val="2E75B5"/>
          </a:solidFill>
          <a:ln w="12700" cap="flat" cmpd="sng">
            <a:solidFill>
              <a:srgbClr val="548135"/>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17" name="Pijl: rechts 16">
            <a:hlinkClick r:id="rId3" action="ppaction://hlinksldjump"/>
            <a:extLst>
              <a:ext uri="{FF2B5EF4-FFF2-40B4-BE49-F238E27FC236}">
                <a16:creationId xmlns:a16="http://schemas.microsoft.com/office/drawing/2014/main" id="{1734C55D-298F-40E5-BB3A-C3AC9A9FF176}"/>
              </a:ext>
            </a:extLst>
          </p:cNvPr>
          <p:cNvSpPr/>
          <p:nvPr/>
        </p:nvSpPr>
        <p:spPr>
          <a:xfrm>
            <a:off x="7617800" y="6266821"/>
            <a:ext cx="940526" cy="427627"/>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NL" dirty="0">
                <a:solidFill>
                  <a:schemeClr val="tx1"/>
                </a:solidFill>
              </a:rPr>
              <a:t>More</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336"/>
        <p:cNvGrpSpPr/>
        <p:nvPr/>
      </p:nvGrpSpPr>
      <p:grpSpPr>
        <a:xfrm>
          <a:off x="0" y="0"/>
          <a:ext cx="0" cy="0"/>
          <a:chOff x="0" y="0"/>
          <a:chExt cx="0" cy="0"/>
        </a:xfrm>
      </p:grpSpPr>
      <p:cxnSp>
        <p:nvCxnSpPr>
          <p:cNvPr id="337" name="Google Shape;337;p20"/>
          <p:cNvCxnSpPr/>
          <p:nvPr/>
        </p:nvCxnSpPr>
        <p:spPr>
          <a:xfrm>
            <a:off x="3911600" y="4209605"/>
            <a:ext cx="0" cy="308570"/>
          </a:xfrm>
          <a:prstGeom prst="straightConnector1">
            <a:avLst/>
          </a:prstGeom>
          <a:noFill/>
          <a:ln w="57150" cap="flat" cmpd="sng">
            <a:solidFill>
              <a:schemeClr val="accent3"/>
            </a:solidFill>
            <a:prstDash val="solid"/>
            <a:miter lim="800000"/>
            <a:headEnd type="none" w="sm" len="sm"/>
            <a:tailEnd type="none" w="sm" len="sm"/>
          </a:ln>
        </p:spPr>
      </p:cxnSp>
      <p:cxnSp>
        <p:nvCxnSpPr>
          <p:cNvPr id="338" name="Google Shape;338;p20"/>
          <p:cNvCxnSpPr/>
          <p:nvPr/>
        </p:nvCxnSpPr>
        <p:spPr>
          <a:xfrm>
            <a:off x="3911600" y="5595005"/>
            <a:ext cx="0" cy="308570"/>
          </a:xfrm>
          <a:prstGeom prst="straightConnector1">
            <a:avLst/>
          </a:prstGeom>
          <a:noFill/>
          <a:ln w="57150" cap="flat" cmpd="sng">
            <a:solidFill>
              <a:schemeClr val="accent3"/>
            </a:solidFill>
            <a:prstDash val="solid"/>
            <a:miter lim="800000"/>
            <a:headEnd type="none" w="sm" len="sm"/>
            <a:tailEnd type="none" w="sm" len="sm"/>
          </a:ln>
        </p:spPr>
      </p:cxnSp>
      <p:cxnSp>
        <p:nvCxnSpPr>
          <p:cNvPr id="339" name="Google Shape;339;p20"/>
          <p:cNvCxnSpPr/>
          <p:nvPr/>
        </p:nvCxnSpPr>
        <p:spPr>
          <a:xfrm>
            <a:off x="3911600" y="4995636"/>
            <a:ext cx="0" cy="308570"/>
          </a:xfrm>
          <a:prstGeom prst="straightConnector1">
            <a:avLst/>
          </a:prstGeom>
          <a:noFill/>
          <a:ln w="57150" cap="flat" cmpd="sng">
            <a:solidFill>
              <a:schemeClr val="accent3"/>
            </a:solidFill>
            <a:prstDash val="solid"/>
            <a:miter lim="800000"/>
            <a:headEnd type="none" w="sm" len="sm"/>
            <a:tailEnd type="none" w="sm" len="sm"/>
          </a:ln>
        </p:spPr>
      </p:cxnSp>
      <p:grpSp>
        <p:nvGrpSpPr>
          <p:cNvPr id="341" name="Google Shape;341;p20"/>
          <p:cNvGrpSpPr/>
          <p:nvPr/>
        </p:nvGrpSpPr>
        <p:grpSpPr>
          <a:xfrm>
            <a:off x="1336346" y="2081896"/>
            <a:ext cx="6471307" cy="995585"/>
            <a:chOff x="2846" y="391207"/>
            <a:chExt cx="6471307" cy="995585"/>
          </a:xfrm>
        </p:grpSpPr>
        <p:sp>
          <p:nvSpPr>
            <p:cNvPr id="342" name="Google Shape;342;p20"/>
            <p:cNvSpPr/>
            <p:nvPr/>
          </p:nvSpPr>
          <p:spPr>
            <a:xfrm>
              <a:off x="2846" y="391207"/>
              <a:ext cx="2488964" cy="995585"/>
            </a:xfrm>
            <a:prstGeom prst="homePlate">
              <a:avLst>
                <a:gd name="adj" fmla="val 50000"/>
              </a:avLst>
            </a:prstGeom>
            <a:solidFill>
              <a:schemeClr val="accent2"/>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3" name="Google Shape;343;p20"/>
            <p:cNvSpPr txBox="1"/>
            <p:nvPr/>
          </p:nvSpPr>
          <p:spPr>
            <a:xfrm>
              <a:off x="2846" y="391207"/>
              <a:ext cx="2240068" cy="995585"/>
            </a:xfrm>
            <a:prstGeom prst="rect">
              <a:avLst/>
            </a:prstGeom>
            <a:noFill/>
            <a:ln>
              <a:noFill/>
            </a:ln>
          </p:spPr>
          <p:txBody>
            <a:bodyPr spcFirstLastPara="1" wrap="square" lIns="256025" tIns="128000" rIns="64000" bIns="128000" anchor="ctr" anchorCtr="0">
              <a:noAutofit/>
            </a:bodyPr>
            <a:lstStyle/>
            <a:p>
              <a:pPr marL="0" marR="0" lvl="0" indent="0" algn="ctr" rtl="0">
                <a:lnSpc>
                  <a:spcPct val="90000"/>
                </a:lnSpc>
                <a:spcBef>
                  <a:spcPts val="0"/>
                </a:spcBef>
                <a:spcAft>
                  <a:spcPts val="0"/>
                </a:spcAft>
                <a:buNone/>
              </a:pPr>
              <a:r>
                <a:rPr lang="nl-NL" sz="4400" dirty="0">
                  <a:solidFill>
                    <a:schemeClr val="lt1"/>
                  </a:solidFill>
                  <a:latin typeface="Calibri"/>
                  <a:ea typeface="Calibri"/>
                  <a:cs typeface="Calibri"/>
                  <a:sym typeface="Calibri"/>
                </a:rPr>
                <a:t>2016</a:t>
              </a:r>
              <a:endParaRPr sz="1200" dirty="0"/>
            </a:p>
          </p:txBody>
        </p:sp>
        <p:sp>
          <p:nvSpPr>
            <p:cNvPr id="344" name="Google Shape;344;p20"/>
            <p:cNvSpPr/>
            <p:nvPr/>
          </p:nvSpPr>
          <p:spPr>
            <a:xfrm>
              <a:off x="1994017" y="391207"/>
              <a:ext cx="2488964" cy="995585"/>
            </a:xfrm>
            <a:prstGeom prst="chevron">
              <a:avLst>
                <a:gd name="adj" fmla="val 50000"/>
              </a:avLst>
            </a:prstGeom>
            <a:solidFill>
              <a:schemeClr val="accent3"/>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5" name="Google Shape;345;p20"/>
            <p:cNvSpPr txBox="1"/>
            <p:nvPr/>
          </p:nvSpPr>
          <p:spPr>
            <a:xfrm>
              <a:off x="2491810" y="391207"/>
              <a:ext cx="1493379" cy="995585"/>
            </a:xfrm>
            <a:prstGeom prst="rect">
              <a:avLst/>
            </a:prstGeom>
            <a:noFill/>
            <a:ln>
              <a:noFill/>
            </a:ln>
          </p:spPr>
          <p:txBody>
            <a:bodyPr spcFirstLastPara="1" wrap="square" lIns="192000" tIns="128000" rIns="64000" bIns="128000" anchor="ctr" anchorCtr="0">
              <a:noAutofit/>
            </a:bodyPr>
            <a:lstStyle/>
            <a:p>
              <a:pPr marL="0" marR="0" lvl="0" indent="0" algn="ctr" rtl="0">
                <a:lnSpc>
                  <a:spcPct val="90000"/>
                </a:lnSpc>
                <a:spcBef>
                  <a:spcPts val="0"/>
                </a:spcBef>
                <a:spcAft>
                  <a:spcPts val="0"/>
                </a:spcAft>
                <a:buNone/>
              </a:pPr>
              <a:r>
                <a:rPr lang="nl-NL" sz="4400" dirty="0">
                  <a:solidFill>
                    <a:schemeClr val="lt1"/>
                  </a:solidFill>
                  <a:latin typeface="Calibri"/>
                  <a:ea typeface="Calibri"/>
                  <a:cs typeface="Calibri"/>
                  <a:sym typeface="Calibri"/>
                </a:rPr>
                <a:t>2017</a:t>
              </a:r>
              <a:endParaRPr sz="1200" dirty="0"/>
            </a:p>
          </p:txBody>
        </p:sp>
        <p:sp>
          <p:nvSpPr>
            <p:cNvPr id="346" name="Google Shape;346;p20"/>
            <p:cNvSpPr/>
            <p:nvPr/>
          </p:nvSpPr>
          <p:spPr>
            <a:xfrm>
              <a:off x="3985189" y="391207"/>
              <a:ext cx="2488964" cy="995585"/>
            </a:xfrm>
            <a:prstGeom prst="chevron">
              <a:avLst>
                <a:gd name="adj" fmla="val 50000"/>
              </a:avLst>
            </a:prstGeom>
            <a:solidFill>
              <a:schemeClr val="accent4"/>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7" name="Google Shape;347;p20"/>
            <p:cNvSpPr txBox="1"/>
            <p:nvPr/>
          </p:nvSpPr>
          <p:spPr>
            <a:xfrm>
              <a:off x="4482982" y="391207"/>
              <a:ext cx="1493379" cy="995585"/>
            </a:xfrm>
            <a:prstGeom prst="rect">
              <a:avLst/>
            </a:prstGeom>
            <a:noFill/>
            <a:ln>
              <a:noFill/>
            </a:ln>
          </p:spPr>
          <p:txBody>
            <a:bodyPr spcFirstLastPara="1" wrap="square" lIns="192000" tIns="128000" rIns="64000" bIns="128000" anchor="ctr" anchorCtr="0">
              <a:noAutofit/>
            </a:bodyPr>
            <a:lstStyle/>
            <a:p>
              <a:pPr marL="0" marR="0" lvl="0" indent="0" algn="ctr" rtl="0">
                <a:lnSpc>
                  <a:spcPct val="90000"/>
                </a:lnSpc>
                <a:spcBef>
                  <a:spcPts val="0"/>
                </a:spcBef>
                <a:spcAft>
                  <a:spcPts val="0"/>
                </a:spcAft>
                <a:buNone/>
              </a:pPr>
              <a:r>
                <a:rPr lang="nl-NL" sz="4400" dirty="0">
                  <a:solidFill>
                    <a:schemeClr val="lt1"/>
                  </a:solidFill>
                  <a:latin typeface="Calibri"/>
                  <a:ea typeface="Calibri"/>
                  <a:cs typeface="Calibri"/>
                  <a:sym typeface="Calibri"/>
                </a:rPr>
                <a:t>2018</a:t>
              </a:r>
              <a:endParaRPr sz="1200" dirty="0"/>
            </a:p>
          </p:txBody>
        </p:sp>
      </p:grpSp>
      <p:cxnSp>
        <p:nvCxnSpPr>
          <p:cNvPr id="348" name="Google Shape;348;p20"/>
          <p:cNvCxnSpPr/>
          <p:nvPr/>
        </p:nvCxnSpPr>
        <p:spPr>
          <a:xfrm>
            <a:off x="3911600" y="2969619"/>
            <a:ext cx="0" cy="499070"/>
          </a:xfrm>
          <a:prstGeom prst="straightConnector1">
            <a:avLst/>
          </a:prstGeom>
          <a:noFill/>
          <a:ln w="57150" cap="flat" cmpd="sng">
            <a:solidFill>
              <a:schemeClr val="accent3"/>
            </a:solidFill>
            <a:prstDash val="solid"/>
            <a:miter lim="800000"/>
            <a:headEnd type="none" w="sm" len="sm"/>
            <a:tailEnd type="none" w="sm" len="sm"/>
          </a:ln>
        </p:spPr>
      </p:cxnSp>
      <p:sp>
        <p:nvSpPr>
          <p:cNvPr id="349" name="Google Shape;349;p20"/>
          <p:cNvSpPr txBox="1"/>
          <p:nvPr/>
        </p:nvSpPr>
        <p:spPr>
          <a:xfrm>
            <a:off x="1333500" y="3307173"/>
            <a:ext cx="6477000" cy="923330"/>
          </a:xfrm>
          <a:prstGeom prst="rect">
            <a:avLst/>
          </a:prstGeom>
          <a:solidFill>
            <a:schemeClr val="lt1"/>
          </a:solidFill>
          <a:ln w="9525" cap="flat" cmpd="sng">
            <a:solidFill>
              <a:schemeClr val="accent3"/>
            </a:solidFill>
            <a:prstDash val="solid"/>
            <a:round/>
            <a:headEnd type="none" w="sm" len="sm"/>
            <a:tailEnd type="none" w="sm" len="sm"/>
          </a:ln>
        </p:spPr>
        <p:txBody>
          <a:bodyPr spcFirstLastPara="1" wrap="square" lIns="91425" tIns="45700" rIns="91425" bIns="45700" anchor="t" anchorCtr="0">
            <a:spAutoFit/>
          </a:bodyPr>
          <a:lstStyle/>
          <a:p>
            <a:pPr marL="0" marR="0" lvl="0" indent="0" algn="l" rtl="0">
              <a:lnSpc>
                <a:spcPct val="150000"/>
              </a:lnSpc>
              <a:spcBef>
                <a:spcPts val="0"/>
              </a:spcBef>
              <a:spcAft>
                <a:spcPts val="0"/>
              </a:spcAft>
              <a:buNone/>
            </a:pPr>
            <a:r>
              <a:rPr lang="nl-NL" sz="1800">
                <a:solidFill>
                  <a:schemeClr val="dk1"/>
                </a:solidFill>
                <a:latin typeface="Arial"/>
                <a:ea typeface="Arial"/>
                <a:cs typeface="Arial"/>
                <a:sym typeface="Arial"/>
              </a:rPr>
              <a:t>1 technical article (in Spanish and in Portuguese): </a:t>
            </a:r>
            <a:endParaRPr/>
          </a:p>
          <a:p>
            <a:pPr marL="0" marR="0" lvl="0" indent="0" algn="l" rtl="0">
              <a:lnSpc>
                <a:spcPct val="150000"/>
              </a:lnSpc>
              <a:spcBef>
                <a:spcPts val="0"/>
              </a:spcBef>
              <a:spcAft>
                <a:spcPts val="0"/>
              </a:spcAft>
              <a:buNone/>
            </a:pPr>
            <a:r>
              <a:rPr lang="nl-NL" sz="1800">
                <a:solidFill>
                  <a:schemeClr val="dk1"/>
                </a:solidFill>
                <a:latin typeface="Arial"/>
                <a:ea typeface="Arial"/>
                <a:cs typeface="Arial"/>
                <a:sym typeface="Arial"/>
              </a:rPr>
              <a:t>- </a:t>
            </a:r>
            <a:r>
              <a:rPr lang="nl-NL" sz="1800" b="1">
                <a:solidFill>
                  <a:schemeClr val="dk1"/>
                </a:solidFill>
                <a:latin typeface="Arial"/>
                <a:ea typeface="Arial"/>
                <a:cs typeface="Arial"/>
                <a:sym typeface="Arial"/>
              </a:rPr>
              <a:t>Albéitar:</a:t>
            </a:r>
            <a:r>
              <a:rPr lang="nl-NL" sz="1800">
                <a:solidFill>
                  <a:schemeClr val="dk1"/>
                </a:solidFill>
                <a:latin typeface="Arial"/>
                <a:ea typeface="Arial"/>
                <a:cs typeface="Arial"/>
                <a:sym typeface="Arial"/>
              </a:rPr>
              <a:t> technical magazine about farming</a:t>
            </a:r>
            <a:endParaRPr/>
          </a:p>
        </p:txBody>
      </p:sp>
      <p:sp>
        <p:nvSpPr>
          <p:cNvPr id="350" name="Google Shape;350;p20"/>
          <p:cNvSpPr txBox="1"/>
          <p:nvPr/>
        </p:nvSpPr>
        <p:spPr>
          <a:xfrm>
            <a:off x="1333500" y="4432397"/>
            <a:ext cx="6477000" cy="646331"/>
          </a:xfrm>
          <a:prstGeom prst="rect">
            <a:avLst/>
          </a:prstGeom>
          <a:solidFill>
            <a:schemeClr val="lt1"/>
          </a:solidFill>
          <a:ln w="9525" cap="flat" cmpd="sng">
            <a:solidFill>
              <a:schemeClr val="accent3"/>
            </a:solidFill>
            <a:prstDash val="solid"/>
            <a:round/>
            <a:headEnd type="none" w="sm" len="sm"/>
            <a:tailEnd type="none" w="sm" len="sm"/>
          </a:ln>
        </p:spPr>
        <p:txBody>
          <a:bodyPr spcFirstLastPara="1" wrap="square" lIns="91425" tIns="45700" rIns="91425" bIns="45700" anchor="t" anchorCtr="0">
            <a:spAutoFit/>
          </a:bodyPr>
          <a:lstStyle/>
          <a:p>
            <a:pPr marL="0" marR="0" lvl="0" indent="0" algn="l" rtl="0">
              <a:spcBef>
                <a:spcPts val="0"/>
              </a:spcBef>
              <a:spcAft>
                <a:spcPts val="0"/>
              </a:spcAft>
              <a:buNone/>
            </a:pPr>
            <a:r>
              <a:rPr lang="nl-NL" sz="1800">
                <a:solidFill>
                  <a:schemeClr val="dk1"/>
                </a:solidFill>
                <a:latin typeface="Arial"/>
                <a:ea typeface="Arial"/>
                <a:cs typeface="Arial"/>
                <a:sym typeface="Arial"/>
              </a:rPr>
              <a:t>1 poster in the XXII International congress ANEMBE of cattle medicine (Spain)</a:t>
            </a:r>
            <a:endParaRPr/>
          </a:p>
        </p:txBody>
      </p:sp>
      <p:sp>
        <p:nvSpPr>
          <p:cNvPr id="351" name="Google Shape;351;p20"/>
          <p:cNvSpPr txBox="1"/>
          <p:nvPr/>
        </p:nvSpPr>
        <p:spPr>
          <a:xfrm>
            <a:off x="1333500" y="5301520"/>
            <a:ext cx="6477000" cy="369332"/>
          </a:xfrm>
          <a:prstGeom prst="rect">
            <a:avLst/>
          </a:prstGeom>
          <a:solidFill>
            <a:schemeClr val="lt1"/>
          </a:solidFill>
          <a:ln w="9525" cap="flat" cmpd="sng">
            <a:solidFill>
              <a:schemeClr val="accent3"/>
            </a:solidFill>
            <a:prstDash val="solid"/>
            <a:round/>
            <a:headEnd type="none" w="sm" len="sm"/>
            <a:tailEnd type="none" w="sm" len="sm"/>
          </a:ln>
        </p:spPr>
        <p:txBody>
          <a:bodyPr spcFirstLastPara="1" wrap="square" lIns="91425" tIns="45700" rIns="91425" bIns="45700" anchor="t" anchorCtr="0">
            <a:spAutoFit/>
          </a:bodyPr>
          <a:lstStyle/>
          <a:p>
            <a:pPr marL="0" marR="0" lvl="0" indent="0" algn="l" rtl="0">
              <a:spcBef>
                <a:spcPts val="0"/>
              </a:spcBef>
              <a:spcAft>
                <a:spcPts val="0"/>
              </a:spcAft>
              <a:buNone/>
            </a:pPr>
            <a:r>
              <a:rPr lang="nl-NL" sz="1800">
                <a:solidFill>
                  <a:schemeClr val="dk1"/>
                </a:solidFill>
                <a:latin typeface="Arial"/>
                <a:ea typeface="Arial"/>
                <a:cs typeface="Arial"/>
                <a:sym typeface="Arial"/>
              </a:rPr>
              <a:t>1 Meeting with dairy farmers and veterinarians</a:t>
            </a:r>
            <a:endParaRPr/>
          </a:p>
        </p:txBody>
      </p:sp>
      <p:sp>
        <p:nvSpPr>
          <p:cNvPr id="352" name="Google Shape;352;p20"/>
          <p:cNvSpPr txBox="1"/>
          <p:nvPr/>
        </p:nvSpPr>
        <p:spPr>
          <a:xfrm>
            <a:off x="1333500" y="5900889"/>
            <a:ext cx="6477000" cy="646331"/>
          </a:xfrm>
          <a:prstGeom prst="rect">
            <a:avLst/>
          </a:prstGeom>
          <a:solidFill>
            <a:schemeClr val="lt1"/>
          </a:solidFill>
          <a:ln w="9525" cap="flat" cmpd="sng">
            <a:solidFill>
              <a:schemeClr val="accent3"/>
            </a:solidFill>
            <a:prstDash val="solid"/>
            <a:round/>
            <a:headEnd type="none" w="sm" len="sm"/>
            <a:tailEnd type="none" w="sm" len="sm"/>
          </a:ln>
        </p:spPr>
        <p:txBody>
          <a:bodyPr spcFirstLastPara="1" wrap="square" lIns="91425" tIns="45700" rIns="91425" bIns="45700" anchor="t" anchorCtr="0">
            <a:spAutoFit/>
          </a:bodyPr>
          <a:lstStyle/>
          <a:p>
            <a:pPr marL="0" marR="0" lvl="0" indent="0" algn="l" rtl="0">
              <a:spcBef>
                <a:spcPts val="0"/>
              </a:spcBef>
              <a:spcAft>
                <a:spcPts val="0"/>
              </a:spcAft>
              <a:buNone/>
            </a:pPr>
            <a:r>
              <a:rPr lang="nl-NL" sz="1800">
                <a:solidFill>
                  <a:schemeClr val="dk1"/>
                </a:solidFill>
                <a:latin typeface="Arial"/>
                <a:ea typeface="Arial"/>
                <a:cs typeface="Arial"/>
                <a:sym typeface="Arial"/>
              </a:rPr>
              <a:t>Participation in the DairyCare workshop about technologies for small ruminants (Balear Islands)</a:t>
            </a:r>
            <a:endParaRPr/>
          </a:p>
        </p:txBody>
      </p:sp>
      <p:sp>
        <p:nvSpPr>
          <p:cNvPr id="353" name="Google Shape;353;p20"/>
          <p:cNvSpPr txBox="1">
            <a:spLocks noGrp="1"/>
          </p:cNvSpPr>
          <p:nvPr>
            <p:ph type="sldNum" idx="12"/>
          </p:nvPr>
        </p:nvSpPr>
        <p:spPr>
          <a:xfrm>
            <a:off x="6942138" y="6356350"/>
            <a:ext cx="2057400"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nl-NL"/>
              <a:t>17</a:t>
            </a:fld>
            <a:endParaRPr/>
          </a:p>
        </p:txBody>
      </p:sp>
      <p:sp>
        <p:nvSpPr>
          <p:cNvPr id="19" name="Google Shape;112;p2">
            <a:extLst>
              <a:ext uri="{FF2B5EF4-FFF2-40B4-BE49-F238E27FC236}">
                <a16:creationId xmlns:a16="http://schemas.microsoft.com/office/drawing/2014/main" id="{6EC142BF-9EA2-4D3E-8730-050981998154}"/>
              </a:ext>
            </a:extLst>
          </p:cNvPr>
          <p:cNvSpPr txBox="1"/>
          <p:nvPr/>
        </p:nvSpPr>
        <p:spPr>
          <a:xfrm>
            <a:off x="813012" y="940920"/>
            <a:ext cx="3012297"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nl-NL" sz="1800" dirty="0">
                <a:solidFill>
                  <a:schemeClr val="dk1"/>
                </a:solidFill>
                <a:latin typeface="Calibri"/>
                <a:ea typeface="Calibri"/>
                <a:cs typeface="Calibri"/>
                <a:sym typeface="Calibri"/>
              </a:rPr>
              <a:t>Awareness, Spain, Europe </a:t>
            </a:r>
            <a:endParaRPr sz="1800" dirty="0">
              <a:solidFill>
                <a:schemeClr val="dk1"/>
              </a:solidFill>
              <a:latin typeface="Calibri"/>
              <a:ea typeface="Calibri"/>
              <a:cs typeface="Calibri"/>
              <a:sym typeface="Calibri"/>
            </a:endParaRPr>
          </a:p>
        </p:txBody>
      </p:sp>
      <p:sp>
        <p:nvSpPr>
          <p:cNvPr id="20" name="Google Shape;113;p2">
            <a:extLst>
              <a:ext uri="{FF2B5EF4-FFF2-40B4-BE49-F238E27FC236}">
                <a16:creationId xmlns:a16="http://schemas.microsoft.com/office/drawing/2014/main" id="{515FF04A-C4C0-4855-B0BD-A808E9ECF49E}"/>
              </a:ext>
            </a:extLst>
          </p:cNvPr>
          <p:cNvSpPr/>
          <p:nvPr/>
        </p:nvSpPr>
        <p:spPr>
          <a:xfrm>
            <a:off x="408149" y="1055052"/>
            <a:ext cx="162415" cy="167868"/>
          </a:xfrm>
          <a:prstGeom prst="ellipse">
            <a:avLst/>
          </a:prstGeom>
          <a:solidFill>
            <a:srgbClr val="2E75B5"/>
          </a:solidFill>
          <a:ln w="12700" cap="flat" cmpd="sng">
            <a:solidFill>
              <a:srgbClr val="548135"/>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21" name="Google Shape;331;p19">
            <a:extLst>
              <a:ext uri="{FF2B5EF4-FFF2-40B4-BE49-F238E27FC236}">
                <a16:creationId xmlns:a16="http://schemas.microsoft.com/office/drawing/2014/main" id="{5AAE23A6-A44D-4564-8291-DA7B5EACC705}"/>
              </a:ext>
            </a:extLst>
          </p:cNvPr>
          <p:cNvSpPr txBox="1"/>
          <p:nvPr/>
        </p:nvSpPr>
        <p:spPr>
          <a:xfrm>
            <a:off x="337914" y="1243025"/>
            <a:ext cx="6477000" cy="843524"/>
          </a:xfrm>
          <a:prstGeom prst="rect">
            <a:avLst/>
          </a:prstGeom>
          <a:noFill/>
          <a:ln>
            <a:noFill/>
          </a:ln>
        </p:spPr>
        <p:txBody>
          <a:bodyPr spcFirstLastPara="1" wrap="square" lIns="91425" tIns="45700" rIns="91425" bIns="45700" anchor="ctr" anchorCtr="0">
            <a:normAutofit/>
          </a:bodyPr>
          <a:lstStyle/>
          <a:p>
            <a:pPr marL="0" marR="0" lvl="0" indent="0" algn="l" rtl="0">
              <a:lnSpc>
                <a:spcPct val="70000"/>
              </a:lnSpc>
              <a:spcBef>
                <a:spcPts val="0"/>
              </a:spcBef>
              <a:spcAft>
                <a:spcPts val="0"/>
              </a:spcAft>
              <a:buClr>
                <a:srgbClr val="0B7E93"/>
              </a:buClr>
              <a:buSzPts val="3409"/>
              <a:buFont typeface="Arial"/>
              <a:buNone/>
            </a:pPr>
            <a:r>
              <a:rPr lang="nl-NL" sz="2600" b="1" dirty="0" err="1">
                <a:solidFill>
                  <a:srgbClr val="0B7E93"/>
                </a:solidFill>
              </a:rPr>
              <a:t>D</a:t>
            </a:r>
            <a:r>
              <a:rPr lang="nl-NL" sz="2600" b="1" dirty="0" err="1">
                <a:solidFill>
                  <a:srgbClr val="0B7E93"/>
                </a:solidFill>
                <a:latin typeface="Arial"/>
                <a:ea typeface="Arial"/>
                <a:cs typeface="Arial"/>
                <a:sym typeface="Arial"/>
              </a:rPr>
              <a:t>isseminating</a:t>
            </a:r>
            <a:r>
              <a:rPr lang="nl-NL" sz="2600" b="1" dirty="0">
                <a:solidFill>
                  <a:srgbClr val="0B7E93"/>
                </a:solidFill>
                <a:latin typeface="Arial"/>
                <a:ea typeface="Arial"/>
                <a:cs typeface="Arial"/>
                <a:sym typeface="Arial"/>
              </a:rPr>
              <a:t> 4D4F</a:t>
            </a:r>
            <a:endParaRPr sz="2600" dirty="0"/>
          </a:p>
        </p:txBody>
      </p:sp>
      <p:sp>
        <p:nvSpPr>
          <p:cNvPr id="22" name="Pijl: rechts 21">
            <a:hlinkClick r:id="rId3" action="ppaction://hlinksldjump"/>
            <a:extLst>
              <a:ext uri="{FF2B5EF4-FFF2-40B4-BE49-F238E27FC236}">
                <a16:creationId xmlns:a16="http://schemas.microsoft.com/office/drawing/2014/main" id="{7447781A-8C1A-44F6-B64D-5DAA73C54FD0}"/>
              </a:ext>
            </a:extLst>
          </p:cNvPr>
          <p:cNvSpPr/>
          <p:nvPr/>
        </p:nvSpPr>
        <p:spPr>
          <a:xfrm>
            <a:off x="7617800" y="6266821"/>
            <a:ext cx="940526" cy="427627"/>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NL" dirty="0">
                <a:solidFill>
                  <a:schemeClr val="tx1"/>
                </a:solidFill>
              </a:rPr>
              <a:t>More</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358"/>
        <p:cNvGrpSpPr/>
        <p:nvPr/>
      </p:nvGrpSpPr>
      <p:grpSpPr>
        <a:xfrm>
          <a:off x="0" y="0"/>
          <a:ext cx="0" cy="0"/>
          <a:chOff x="0" y="0"/>
          <a:chExt cx="0" cy="0"/>
        </a:xfrm>
      </p:grpSpPr>
      <p:grpSp>
        <p:nvGrpSpPr>
          <p:cNvPr id="359" name="Google Shape;359;p21"/>
          <p:cNvGrpSpPr/>
          <p:nvPr/>
        </p:nvGrpSpPr>
        <p:grpSpPr>
          <a:xfrm>
            <a:off x="1336346" y="2081896"/>
            <a:ext cx="6471307" cy="995585"/>
            <a:chOff x="2846" y="391207"/>
            <a:chExt cx="6471307" cy="995585"/>
          </a:xfrm>
        </p:grpSpPr>
        <p:sp>
          <p:nvSpPr>
            <p:cNvPr id="360" name="Google Shape;360;p21"/>
            <p:cNvSpPr/>
            <p:nvPr/>
          </p:nvSpPr>
          <p:spPr>
            <a:xfrm>
              <a:off x="2846" y="391207"/>
              <a:ext cx="2488964" cy="995585"/>
            </a:xfrm>
            <a:prstGeom prst="homePlate">
              <a:avLst>
                <a:gd name="adj" fmla="val 50000"/>
              </a:avLst>
            </a:prstGeom>
            <a:solidFill>
              <a:schemeClr val="accent2"/>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1" name="Google Shape;361;p21"/>
            <p:cNvSpPr txBox="1"/>
            <p:nvPr/>
          </p:nvSpPr>
          <p:spPr>
            <a:xfrm>
              <a:off x="2846" y="391207"/>
              <a:ext cx="2240068" cy="995585"/>
            </a:xfrm>
            <a:prstGeom prst="rect">
              <a:avLst/>
            </a:prstGeom>
            <a:noFill/>
            <a:ln>
              <a:noFill/>
            </a:ln>
          </p:spPr>
          <p:txBody>
            <a:bodyPr spcFirstLastPara="1" wrap="square" lIns="256025" tIns="128000" rIns="64000" bIns="128000" anchor="ctr" anchorCtr="0">
              <a:noAutofit/>
            </a:bodyPr>
            <a:lstStyle/>
            <a:p>
              <a:pPr marL="0" marR="0" lvl="0" indent="0" algn="ctr" rtl="0">
                <a:lnSpc>
                  <a:spcPct val="90000"/>
                </a:lnSpc>
                <a:spcBef>
                  <a:spcPts val="0"/>
                </a:spcBef>
                <a:spcAft>
                  <a:spcPts val="0"/>
                </a:spcAft>
                <a:buNone/>
              </a:pPr>
              <a:r>
                <a:rPr lang="nl-NL" sz="4400" dirty="0">
                  <a:solidFill>
                    <a:schemeClr val="lt1"/>
                  </a:solidFill>
                  <a:latin typeface="Calibri"/>
                  <a:ea typeface="Calibri"/>
                  <a:cs typeface="Calibri"/>
                  <a:sym typeface="Calibri"/>
                </a:rPr>
                <a:t>2016</a:t>
              </a:r>
              <a:endParaRPr sz="1200" dirty="0"/>
            </a:p>
          </p:txBody>
        </p:sp>
        <p:sp>
          <p:nvSpPr>
            <p:cNvPr id="362" name="Google Shape;362;p21"/>
            <p:cNvSpPr/>
            <p:nvPr/>
          </p:nvSpPr>
          <p:spPr>
            <a:xfrm>
              <a:off x="1994017" y="391207"/>
              <a:ext cx="2488964" cy="995585"/>
            </a:xfrm>
            <a:prstGeom prst="chevron">
              <a:avLst>
                <a:gd name="adj" fmla="val 50000"/>
              </a:avLst>
            </a:prstGeom>
            <a:solidFill>
              <a:schemeClr val="accent3"/>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3" name="Google Shape;363;p21"/>
            <p:cNvSpPr txBox="1"/>
            <p:nvPr/>
          </p:nvSpPr>
          <p:spPr>
            <a:xfrm>
              <a:off x="2491810" y="391207"/>
              <a:ext cx="1493379" cy="995585"/>
            </a:xfrm>
            <a:prstGeom prst="rect">
              <a:avLst/>
            </a:prstGeom>
            <a:noFill/>
            <a:ln>
              <a:noFill/>
            </a:ln>
          </p:spPr>
          <p:txBody>
            <a:bodyPr spcFirstLastPara="1" wrap="square" lIns="192000" tIns="128000" rIns="64000" bIns="128000" anchor="ctr" anchorCtr="0">
              <a:noAutofit/>
            </a:bodyPr>
            <a:lstStyle/>
            <a:p>
              <a:pPr marL="0" marR="0" lvl="0" indent="0" algn="ctr" rtl="0">
                <a:lnSpc>
                  <a:spcPct val="90000"/>
                </a:lnSpc>
                <a:spcBef>
                  <a:spcPts val="0"/>
                </a:spcBef>
                <a:spcAft>
                  <a:spcPts val="0"/>
                </a:spcAft>
                <a:buNone/>
              </a:pPr>
              <a:r>
                <a:rPr lang="nl-NL" sz="4400" dirty="0">
                  <a:solidFill>
                    <a:schemeClr val="lt1"/>
                  </a:solidFill>
                  <a:latin typeface="Calibri"/>
                  <a:ea typeface="Calibri"/>
                  <a:cs typeface="Calibri"/>
                  <a:sym typeface="Calibri"/>
                </a:rPr>
                <a:t>2017</a:t>
              </a:r>
              <a:endParaRPr sz="1200" dirty="0"/>
            </a:p>
          </p:txBody>
        </p:sp>
        <p:sp>
          <p:nvSpPr>
            <p:cNvPr id="364" name="Google Shape;364;p21"/>
            <p:cNvSpPr/>
            <p:nvPr/>
          </p:nvSpPr>
          <p:spPr>
            <a:xfrm>
              <a:off x="3985189" y="391207"/>
              <a:ext cx="2488964" cy="995585"/>
            </a:xfrm>
            <a:prstGeom prst="chevron">
              <a:avLst>
                <a:gd name="adj" fmla="val 50000"/>
              </a:avLst>
            </a:prstGeom>
            <a:solidFill>
              <a:schemeClr val="accent4"/>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5" name="Google Shape;365;p21"/>
            <p:cNvSpPr txBox="1"/>
            <p:nvPr/>
          </p:nvSpPr>
          <p:spPr>
            <a:xfrm>
              <a:off x="4482982" y="391207"/>
              <a:ext cx="1493379" cy="995585"/>
            </a:xfrm>
            <a:prstGeom prst="rect">
              <a:avLst/>
            </a:prstGeom>
            <a:noFill/>
            <a:ln>
              <a:noFill/>
            </a:ln>
          </p:spPr>
          <p:txBody>
            <a:bodyPr spcFirstLastPara="1" wrap="square" lIns="192000" tIns="128000" rIns="64000" bIns="128000" anchor="ctr" anchorCtr="0">
              <a:noAutofit/>
            </a:bodyPr>
            <a:lstStyle/>
            <a:p>
              <a:pPr marL="0" marR="0" lvl="0" indent="0" algn="ctr" rtl="0">
                <a:lnSpc>
                  <a:spcPct val="90000"/>
                </a:lnSpc>
                <a:spcBef>
                  <a:spcPts val="0"/>
                </a:spcBef>
                <a:spcAft>
                  <a:spcPts val="0"/>
                </a:spcAft>
                <a:buNone/>
              </a:pPr>
              <a:r>
                <a:rPr lang="nl-NL" sz="4400" dirty="0">
                  <a:solidFill>
                    <a:schemeClr val="lt1"/>
                  </a:solidFill>
                  <a:latin typeface="Calibri"/>
                  <a:ea typeface="Calibri"/>
                  <a:cs typeface="Calibri"/>
                  <a:sym typeface="Calibri"/>
                </a:rPr>
                <a:t>2018</a:t>
              </a:r>
              <a:endParaRPr sz="1200" dirty="0"/>
            </a:p>
          </p:txBody>
        </p:sp>
      </p:grpSp>
      <p:cxnSp>
        <p:nvCxnSpPr>
          <p:cNvPr id="366" name="Google Shape;366;p21"/>
          <p:cNvCxnSpPr/>
          <p:nvPr/>
        </p:nvCxnSpPr>
        <p:spPr>
          <a:xfrm>
            <a:off x="5969000" y="5040531"/>
            <a:ext cx="0" cy="308570"/>
          </a:xfrm>
          <a:prstGeom prst="straightConnector1">
            <a:avLst/>
          </a:prstGeom>
          <a:noFill/>
          <a:ln w="57150" cap="flat" cmpd="sng">
            <a:solidFill>
              <a:schemeClr val="accent4"/>
            </a:solidFill>
            <a:prstDash val="solid"/>
            <a:miter lim="800000"/>
            <a:headEnd type="none" w="sm" len="sm"/>
            <a:tailEnd type="none" w="sm" len="sm"/>
          </a:ln>
        </p:spPr>
      </p:cxnSp>
      <p:cxnSp>
        <p:nvCxnSpPr>
          <p:cNvPr id="367" name="Google Shape;367;p21"/>
          <p:cNvCxnSpPr/>
          <p:nvPr/>
        </p:nvCxnSpPr>
        <p:spPr>
          <a:xfrm>
            <a:off x="5969000" y="2997200"/>
            <a:ext cx="0" cy="499070"/>
          </a:xfrm>
          <a:prstGeom prst="straightConnector1">
            <a:avLst/>
          </a:prstGeom>
          <a:noFill/>
          <a:ln w="57150" cap="flat" cmpd="sng">
            <a:solidFill>
              <a:schemeClr val="accent4"/>
            </a:solidFill>
            <a:prstDash val="solid"/>
            <a:miter lim="800000"/>
            <a:headEnd type="none" w="sm" len="sm"/>
            <a:tailEnd type="none" w="sm" len="sm"/>
          </a:ln>
        </p:spPr>
      </p:cxnSp>
      <p:cxnSp>
        <p:nvCxnSpPr>
          <p:cNvPr id="368" name="Google Shape;368;p21"/>
          <p:cNvCxnSpPr/>
          <p:nvPr/>
        </p:nvCxnSpPr>
        <p:spPr>
          <a:xfrm>
            <a:off x="5969000" y="4305300"/>
            <a:ext cx="0" cy="308570"/>
          </a:xfrm>
          <a:prstGeom prst="straightConnector1">
            <a:avLst/>
          </a:prstGeom>
          <a:noFill/>
          <a:ln w="57150" cap="flat" cmpd="sng">
            <a:solidFill>
              <a:schemeClr val="accent4"/>
            </a:solidFill>
            <a:prstDash val="solid"/>
            <a:miter lim="800000"/>
            <a:headEnd type="none" w="sm" len="sm"/>
            <a:tailEnd type="none" w="sm" len="sm"/>
          </a:ln>
        </p:spPr>
      </p:cxnSp>
      <p:sp>
        <p:nvSpPr>
          <p:cNvPr id="369" name="Google Shape;369;p21"/>
          <p:cNvSpPr txBox="1"/>
          <p:nvPr/>
        </p:nvSpPr>
        <p:spPr>
          <a:xfrm>
            <a:off x="1333500" y="3379953"/>
            <a:ext cx="6864202" cy="923330"/>
          </a:xfrm>
          <a:prstGeom prst="rect">
            <a:avLst/>
          </a:prstGeom>
          <a:solidFill>
            <a:schemeClr val="lt1"/>
          </a:solidFill>
          <a:ln w="9525" cap="flat" cmpd="sng">
            <a:solidFill>
              <a:schemeClr val="accent4"/>
            </a:solidFill>
            <a:prstDash val="solid"/>
            <a:round/>
            <a:headEnd type="none" w="sm" len="sm"/>
            <a:tailEnd type="none" w="sm" len="sm"/>
          </a:ln>
        </p:spPr>
        <p:txBody>
          <a:bodyPr spcFirstLastPara="1" wrap="square" lIns="91425" tIns="45700" rIns="91425" bIns="45700" anchor="t" anchorCtr="0">
            <a:spAutoFit/>
          </a:bodyPr>
          <a:lstStyle/>
          <a:p>
            <a:pPr marL="0" marR="0" lvl="0" indent="0" algn="l" rtl="0">
              <a:lnSpc>
                <a:spcPct val="150000"/>
              </a:lnSpc>
              <a:spcBef>
                <a:spcPts val="0"/>
              </a:spcBef>
              <a:spcAft>
                <a:spcPts val="0"/>
              </a:spcAft>
              <a:buNone/>
            </a:pPr>
            <a:r>
              <a:rPr lang="nl-NL" sz="1800">
                <a:solidFill>
                  <a:schemeClr val="dk1"/>
                </a:solidFill>
                <a:latin typeface="Arial"/>
                <a:ea typeface="Arial"/>
                <a:cs typeface="Arial"/>
                <a:sym typeface="Arial"/>
              </a:rPr>
              <a:t>1 technical article (in Spanish): </a:t>
            </a:r>
            <a:endParaRPr/>
          </a:p>
          <a:p>
            <a:pPr marL="0" marR="0" lvl="0" indent="0" algn="l" rtl="0">
              <a:lnSpc>
                <a:spcPct val="150000"/>
              </a:lnSpc>
              <a:spcBef>
                <a:spcPts val="0"/>
              </a:spcBef>
              <a:spcAft>
                <a:spcPts val="0"/>
              </a:spcAft>
              <a:buNone/>
            </a:pPr>
            <a:r>
              <a:rPr lang="nl-NL" sz="1800">
                <a:solidFill>
                  <a:schemeClr val="dk1"/>
                </a:solidFill>
                <a:latin typeface="Arial"/>
                <a:ea typeface="Arial"/>
                <a:cs typeface="Arial"/>
                <a:sym typeface="Arial"/>
              </a:rPr>
              <a:t>- </a:t>
            </a:r>
            <a:r>
              <a:rPr lang="nl-NL" sz="1800" b="1">
                <a:solidFill>
                  <a:schemeClr val="dk1"/>
                </a:solidFill>
                <a:latin typeface="Arial"/>
                <a:ea typeface="Arial"/>
                <a:cs typeface="Arial"/>
                <a:sym typeface="Arial"/>
              </a:rPr>
              <a:t>VacaPinta:</a:t>
            </a:r>
            <a:r>
              <a:rPr lang="nl-NL" sz="1800">
                <a:solidFill>
                  <a:schemeClr val="dk1"/>
                </a:solidFill>
                <a:latin typeface="Arial"/>
                <a:ea typeface="Arial"/>
                <a:cs typeface="Arial"/>
                <a:sym typeface="Arial"/>
              </a:rPr>
              <a:t> technical magazine specialized in dairy cows </a:t>
            </a:r>
            <a:r>
              <a:rPr lang="nl-NL" sz="1800">
                <a:solidFill>
                  <a:schemeClr val="accent4"/>
                </a:solidFill>
                <a:latin typeface="Arial"/>
                <a:ea typeface="Arial"/>
                <a:cs typeface="Arial"/>
                <a:sym typeface="Arial"/>
              </a:rPr>
              <a:t>(ISBN)</a:t>
            </a:r>
            <a:endParaRPr/>
          </a:p>
        </p:txBody>
      </p:sp>
      <p:sp>
        <p:nvSpPr>
          <p:cNvPr id="370" name="Google Shape;370;p21"/>
          <p:cNvSpPr txBox="1"/>
          <p:nvPr/>
        </p:nvSpPr>
        <p:spPr>
          <a:xfrm>
            <a:off x="1333500" y="4528092"/>
            <a:ext cx="6864202" cy="507831"/>
          </a:xfrm>
          <a:prstGeom prst="rect">
            <a:avLst/>
          </a:prstGeom>
          <a:solidFill>
            <a:schemeClr val="lt1"/>
          </a:solidFill>
          <a:ln w="9525" cap="flat" cmpd="sng">
            <a:solidFill>
              <a:schemeClr val="accent4"/>
            </a:solidFill>
            <a:prstDash val="solid"/>
            <a:round/>
            <a:headEnd type="none" w="sm" len="sm"/>
            <a:tailEnd type="none" w="sm" len="sm"/>
          </a:ln>
        </p:spPr>
        <p:txBody>
          <a:bodyPr spcFirstLastPara="1" wrap="square" lIns="91425" tIns="45700" rIns="91425" bIns="45700" anchor="t" anchorCtr="0">
            <a:spAutoFit/>
          </a:bodyPr>
          <a:lstStyle/>
          <a:p>
            <a:pPr marL="0" marR="0" lvl="0" indent="0" algn="l" rtl="0">
              <a:lnSpc>
                <a:spcPct val="150000"/>
              </a:lnSpc>
              <a:spcBef>
                <a:spcPts val="0"/>
              </a:spcBef>
              <a:spcAft>
                <a:spcPts val="0"/>
              </a:spcAft>
              <a:buNone/>
            </a:pPr>
            <a:r>
              <a:rPr lang="nl-NL" sz="1800">
                <a:solidFill>
                  <a:schemeClr val="dk1"/>
                </a:solidFill>
                <a:latin typeface="Arial"/>
                <a:ea typeface="Arial"/>
                <a:cs typeface="Arial"/>
                <a:sym typeface="Arial"/>
              </a:rPr>
              <a:t>1 poster in the IX National caprine Forum</a:t>
            </a:r>
            <a:endParaRPr/>
          </a:p>
        </p:txBody>
      </p:sp>
      <p:sp>
        <p:nvSpPr>
          <p:cNvPr id="371" name="Google Shape;371;p21"/>
          <p:cNvSpPr txBox="1"/>
          <p:nvPr/>
        </p:nvSpPr>
        <p:spPr>
          <a:xfrm>
            <a:off x="1333500" y="5359115"/>
            <a:ext cx="6864202" cy="369332"/>
          </a:xfrm>
          <a:prstGeom prst="rect">
            <a:avLst/>
          </a:prstGeom>
          <a:solidFill>
            <a:schemeClr val="lt1"/>
          </a:solidFill>
          <a:ln w="9525" cap="flat" cmpd="sng">
            <a:solidFill>
              <a:schemeClr val="accent4"/>
            </a:solidFill>
            <a:prstDash val="solid"/>
            <a:round/>
            <a:headEnd type="none" w="sm" len="sm"/>
            <a:tailEnd type="none" w="sm" len="sm"/>
          </a:ln>
        </p:spPr>
        <p:txBody>
          <a:bodyPr spcFirstLastPara="1" wrap="square" lIns="91425" tIns="45700" rIns="91425" bIns="45700" anchor="t" anchorCtr="0">
            <a:spAutoFit/>
          </a:bodyPr>
          <a:lstStyle/>
          <a:p>
            <a:pPr marL="0" marR="0" lvl="0" indent="0" algn="l" rtl="0">
              <a:spcBef>
                <a:spcPts val="0"/>
              </a:spcBef>
              <a:spcAft>
                <a:spcPts val="0"/>
              </a:spcAft>
              <a:buNone/>
            </a:pPr>
            <a:r>
              <a:rPr lang="nl-NL" sz="1800">
                <a:solidFill>
                  <a:schemeClr val="dk1"/>
                </a:solidFill>
                <a:latin typeface="Arial"/>
                <a:ea typeface="Arial"/>
                <a:cs typeface="Arial"/>
                <a:sym typeface="Arial"/>
              </a:rPr>
              <a:t>2 events and 1 workshop</a:t>
            </a:r>
            <a:endParaRPr/>
          </a:p>
        </p:txBody>
      </p:sp>
      <p:sp>
        <p:nvSpPr>
          <p:cNvPr id="372" name="Google Shape;372;p21"/>
          <p:cNvSpPr txBox="1">
            <a:spLocks noGrp="1"/>
          </p:cNvSpPr>
          <p:nvPr>
            <p:ph type="sldNum" idx="12"/>
          </p:nvPr>
        </p:nvSpPr>
        <p:spPr>
          <a:xfrm>
            <a:off x="6942138" y="6356350"/>
            <a:ext cx="2057400"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nl-NL"/>
              <a:t>18</a:t>
            </a:fld>
            <a:endParaRPr/>
          </a:p>
        </p:txBody>
      </p:sp>
      <p:sp>
        <p:nvSpPr>
          <p:cNvPr id="17" name="Google Shape;112;p2">
            <a:extLst>
              <a:ext uri="{FF2B5EF4-FFF2-40B4-BE49-F238E27FC236}">
                <a16:creationId xmlns:a16="http://schemas.microsoft.com/office/drawing/2014/main" id="{47FE3435-AC9F-4B2B-B9B7-FB55FAC1A902}"/>
              </a:ext>
            </a:extLst>
          </p:cNvPr>
          <p:cNvSpPr txBox="1"/>
          <p:nvPr/>
        </p:nvSpPr>
        <p:spPr>
          <a:xfrm>
            <a:off x="813012" y="940920"/>
            <a:ext cx="3012297"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nl-NL" sz="1800" dirty="0">
                <a:solidFill>
                  <a:schemeClr val="dk1"/>
                </a:solidFill>
                <a:latin typeface="Calibri"/>
                <a:ea typeface="Calibri"/>
                <a:cs typeface="Calibri"/>
                <a:sym typeface="Calibri"/>
              </a:rPr>
              <a:t>Awareness, Spain, Europe </a:t>
            </a:r>
            <a:endParaRPr sz="1800" dirty="0">
              <a:solidFill>
                <a:schemeClr val="dk1"/>
              </a:solidFill>
              <a:latin typeface="Calibri"/>
              <a:ea typeface="Calibri"/>
              <a:cs typeface="Calibri"/>
              <a:sym typeface="Calibri"/>
            </a:endParaRPr>
          </a:p>
        </p:txBody>
      </p:sp>
      <p:sp>
        <p:nvSpPr>
          <p:cNvPr id="18" name="Google Shape;113;p2">
            <a:extLst>
              <a:ext uri="{FF2B5EF4-FFF2-40B4-BE49-F238E27FC236}">
                <a16:creationId xmlns:a16="http://schemas.microsoft.com/office/drawing/2014/main" id="{E6866443-CC21-444A-82D8-9DA6F12B4035}"/>
              </a:ext>
            </a:extLst>
          </p:cNvPr>
          <p:cNvSpPr/>
          <p:nvPr/>
        </p:nvSpPr>
        <p:spPr>
          <a:xfrm>
            <a:off x="408149" y="1055052"/>
            <a:ext cx="162415" cy="167868"/>
          </a:xfrm>
          <a:prstGeom prst="ellipse">
            <a:avLst/>
          </a:prstGeom>
          <a:solidFill>
            <a:srgbClr val="2E75B5"/>
          </a:solidFill>
          <a:ln w="12700" cap="flat" cmpd="sng">
            <a:solidFill>
              <a:srgbClr val="548135"/>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19" name="Google Shape;331;p19">
            <a:extLst>
              <a:ext uri="{FF2B5EF4-FFF2-40B4-BE49-F238E27FC236}">
                <a16:creationId xmlns:a16="http://schemas.microsoft.com/office/drawing/2014/main" id="{8B857804-22B3-4F3F-A0D7-E258FBB0A2CE}"/>
              </a:ext>
            </a:extLst>
          </p:cNvPr>
          <p:cNvSpPr txBox="1"/>
          <p:nvPr/>
        </p:nvSpPr>
        <p:spPr>
          <a:xfrm>
            <a:off x="337914" y="1243025"/>
            <a:ext cx="6477000" cy="843524"/>
          </a:xfrm>
          <a:prstGeom prst="rect">
            <a:avLst/>
          </a:prstGeom>
          <a:noFill/>
          <a:ln>
            <a:noFill/>
          </a:ln>
        </p:spPr>
        <p:txBody>
          <a:bodyPr spcFirstLastPara="1" wrap="square" lIns="91425" tIns="45700" rIns="91425" bIns="45700" anchor="ctr" anchorCtr="0">
            <a:normAutofit/>
          </a:bodyPr>
          <a:lstStyle/>
          <a:p>
            <a:pPr marL="0" marR="0" lvl="0" indent="0" algn="l" rtl="0">
              <a:lnSpc>
                <a:spcPct val="70000"/>
              </a:lnSpc>
              <a:spcBef>
                <a:spcPts val="0"/>
              </a:spcBef>
              <a:spcAft>
                <a:spcPts val="0"/>
              </a:spcAft>
              <a:buClr>
                <a:srgbClr val="0B7E93"/>
              </a:buClr>
              <a:buSzPts val="3409"/>
              <a:buFont typeface="Arial"/>
              <a:buNone/>
            </a:pPr>
            <a:r>
              <a:rPr lang="nl-NL" sz="2600" b="1" dirty="0" err="1">
                <a:solidFill>
                  <a:srgbClr val="0B7E93"/>
                </a:solidFill>
              </a:rPr>
              <a:t>D</a:t>
            </a:r>
            <a:r>
              <a:rPr lang="nl-NL" sz="2600" b="1" dirty="0" err="1">
                <a:solidFill>
                  <a:srgbClr val="0B7E93"/>
                </a:solidFill>
                <a:latin typeface="Arial"/>
                <a:ea typeface="Arial"/>
                <a:cs typeface="Arial"/>
                <a:sym typeface="Arial"/>
              </a:rPr>
              <a:t>isseminating</a:t>
            </a:r>
            <a:r>
              <a:rPr lang="nl-NL" sz="2600" b="1" dirty="0">
                <a:solidFill>
                  <a:srgbClr val="0B7E93"/>
                </a:solidFill>
                <a:latin typeface="Arial"/>
                <a:ea typeface="Arial"/>
                <a:cs typeface="Arial"/>
                <a:sym typeface="Arial"/>
              </a:rPr>
              <a:t> 4D4F</a:t>
            </a:r>
            <a:endParaRPr sz="2600" dirty="0"/>
          </a:p>
        </p:txBody>
      </p:sp>
      <p:sp>
        <p:nvSpPr>
          <p:cNvPr id="20" name="Pijl: rechts 19">
            <a:hlinkClick r:id="rId3" action="ppaction://hlinksldjump"/>
            <a:extLst>
              <a:ext uri="{FF2B5EF4-FFF2-40B4-BE49-F238E27FC236}">
                <a16:creationId xmlns:a16="http://schemas.microsoft.com/office/drawing/2014/main" id="{F4B5ED38-D29D-4FD7-A153-9452643991BD}"/>
              </a:ext>
            </a:extLst>
          </p:cNvPr>
          <p:cNvSpPr/>
          <p:nvPr/>
        </p:nvSpPr>
        <p:spPr>
          <a:xfrm>
            <a:off x="7617800" y="6266821"/>
            <a:ext cx="940526" cy="427627"/>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NL" dirty="0">
                <a:solidFill>
                  <a:schemeClr val="tx1"/>
                </a:solidFill>
              </a:rPr>
              <a:t>More</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378"/>
        <p:cNvGrpSpPr/>
        <p:nvPr/>
      </p:nvGrpSpPr>
      <p:grpSpPr>
        <a:xfrm>
          <a:off x="0" y="0"/>
          <a:ext cx="0" cy="0"/>
          <a:chOff x="0" y="0"/>
          <a:chExt cx="0" cy="0"/>
        </a:xfrm>
      </p:grpSpPr>
      <p:sp>
        <p:nvSpPr>
          <p:cNvPr id="379" name="Google Shape;379;p22"/>
          <p:cNvSpPr txBox="1">
            <a:spLocks noGrp="1"/>
          </p:cNvSpPr>
          <p:nvPr>
            <p:ph type="title"/>
          </p:nvPr>
        </p:nvSpPr>
        <p:spPr>
          <a:xfrm>
            <a:off x="408149" y="1139571"/>
            <a:ext cx="7521723" cy="842963"/>
          </a:xfrm>
          <a:prstGeom prst="rect">
            <a:avLst/>
          </a:prstGeom>
          <a:noFill/>
          <a:ln>
            <a:noFill/>
          </a:ln>
        </p:spPr>
        <p:txBody>
          <a:bodyPr spcFirstLastPara="1" wrap="square" lIns="91425" tIns="45700" rIns="91425" bIns="45700" anchor="ctr" anchorCtr="0">
            <a:noAutofit/>
          </a:bodyPr>
          <a:lstStyle/>
          <a:p>
            <a:pPr marL="0" lvl="0" indent="0" rtl="0">
              <a:lnSpc>
                <a:spcPct val="90000"/>
              </a:lnSpc>
              <a:spcBef>
                <a:spcPts val="0"/>
              </a:spcBef>
              <a:spcAft>
                <a:spcPts val="0"/>
              </a:spcAft>
              <a:buNone/>
            </a:pPr>
            <a:r>
              <a:rPr lang="nl-NL" sz="2600" dirty="0" err="1"/>
              <a:t>Disseminating</a:t>
            </a:r>
            <a:r>
              <a:rPr lang="nl-NL" sz="2600" dirty="0"/>
              <a:t> 4D4F in the media... </a:t>
            </a:r>
            <a:endParaRPr sz="2600" dirty="0"/>
          </a:p>
        </p:txBody>
      </p:sp>
      <p:sp>
        <p:nvSpPr>
          <p:cNvPr id="380" name="Google Shape;380;p22"/>
          <p:cNvSpPr txBox="1">
            <a:spLocks noGrp="1"/>
          </p:cNvSpPr>
          <p:nvPr>
            <p:ph type="body" idx="1"/>
          </p:nvPr>
        </p:nvSpPr>
        <p:spPr>
          <a:xfrm>
            <a:off x="971629" y="1690689"/>
            <a:ext cx="5057032" cy="4351338"/>
          </a:xfrm>
          <a:prstGeom prst="rect">
            <a:avLst/>
          </a:prstGeom>
          <a:noFill/>
          <a:ln>
            <a:noFill/>
          </a:ln>
        </p:spPr>
        <p:txBody>
          <a:bodyPr spcFirstLastPara="1" wrap="square" lIns="91425" tIns="45700" rIns="91425" bIns="45700" anchor="t" anchorCtr="0">
            <a:noAutofit/>
          </a:bodyPr>
          <a:lstStyle/>
          <a:p>
            <a:pPr marL="228600" lvl="0" indent="-158750" algn="l" rtl="0">
              <a:lnSpc>
                <a:spcPct val="90000"/>
              </a:lnSpc>
              <a:spcBef>
                <a:spcPts val="0"/>
              </a:spcBef>
              <a:spcAft>
                <a:spcPts val="0"/>
              </a:spcAft>
              <a:buClr>
                <a:schemeClr val="dk1"/>
              </a:buClr>
              <a:buSzPts val="1100"/>
              <a:buNone/>
            </a:pPr>
            <a:endParaRPr sz="1100" u="sng" dirty="0"/>
          </a:p>
          <a:p>
            <a:pPr marL="228600" lvl="0" indent="-228600" algn="l" rtl="0">
              <a:lnSpc>
                <a:spcPct val="90000"/>
              </a:lnSpc>
              <a:spcBef>
                <a:spcPts val="1000"/>
              </a:spcBef>
              <a:spcAft>
                <a:spcPts val="0"/>
              </a:spcAft>
              <a:buClr>
                <a:schemeClr val="dk1"/>
              </a:buClr>
              <a:buSzPts val="2000"/>
              <a:buChar char="•"/>
            </a:pPr>
            <a:r>
              <a:rPr lang="nl-NL" sz="2000" dirty="0" err="1"/>
              <a:t>Vacapinta</a:t>
            </a:r>
            <a:r>
              <a:rPr lang="nl-NL" sz="2000" dirty="0"/>
              <a:t> (</a:t>
            </a:r>
            <a:r>
              <a:rPr lang="nl-NL" sz="2000" u="sng" dirty="0" err="1">
                <a:solidFill>
                  <a:schemeClr val="hlink"/>
                </a:solidFill>
                <a:hlinkClick r:id="rId3"/>
              </a:rPr>
              <a:t>example</a:t>
            </a:r>
            <a:r>
              <a:rPr lang="nl-NL" sz="2000" dirty="0"/>
              <a:t>) </a:t>
            </a:r>
            <a:endParaRPr dirty="0"/>
          </a:p>
          <a:p>
            <a:pPr marL="228600" lvl="0" indent="-228600" algn="l" rtl="0">
              <a:lnSpc>
                <a:spcPct val="90000"/>
              </a:lnSpc>
              <a:spcBef>
                <a:spcPts val="1000"/>
              </a:spcBef>
              <a:spcAft>
                <a:spcPts val="0"/>
              </a:spcAft>
              <a:buClr>
                <a:schemeClr val="dk1"/>
              </a:buClr>
              <a:buSzPts val="2000"/>
              <a:buChar char="•"/>
            </a:pPr>
            <a:r>
              <a:rPr lang="nl-NL" sz="2000" dirty="0" err="1"/>
              <a:t>Albeitar</a:t>
            </a:r>
            <a:r>
              <a:rPr lang="nl-NL" sz="2000" dirty="0"/>
              <a:t> (</a:t>
            </a:r>
            <a:r>
              <a:rPr lang="nl-NL" sz="2000" u="sng" dirty="0" err="1">
                <a:solidFill>
                  <a:schemeClr val="hlink"/>
                </a:solidFill>
                <a:hlinkClick r:id="rId4"/>
              </a:rPr>
              <a:t>example</a:t>
            </a:r>
            <a:r>
              <a:rPr lang="nl-NL" sz="2000" dirty="0"/>
              <a:t>)</a:t>
            </a:r>
            <a:endParaRPr dirty="0"/>
          </a:p>
          <a:p>
            <a:pPr marL="228600" lvl="0" indent="-228600" algn="l" rtl="0">
              <a:lnSpc>
                <a:spcPct val="90000"/>
              </a:lnSpc>
              <a:spcBef>
                <a:spcPts val="1000"/>
              </a:spcBef>
              <a:spcAft>
                <a:spcPts val="0"/>
              </a:spcAft>
              <a:buClr>
                <a:schemeClr val="dk1"/>
              </a:buClr>
              <a:buSzPts val="2000"/>
              <a:buChar char="•"/>
            </a:pPr>
            <a:r>
              <a:rPr lang="nl-NL" sz="2000" dirty="0" err="1"/>
              <a:t>Foro</a:t>
            </a:r>
            <a:r>
              <a:rPr lang="nl-NL" sz="2000" dirty="0"/>
              <a:t> Agro-</a:t>
            </a:r>
            <a:r>
              <a:rPr lang="nl-NL" sz="2000" dirty="0" err="1"/>
              <a:t>Ganadero</a:t>
            </a:r>
            <a:r>
              <a:rPr lang="nl-NL" sz="2000" dirty="0"/>
              <a:t> (</a:t>
            </a:r>
            <a:r>
              <a:rPr lang="nl-NL" sz="2000" u="sng" dirty="0" err="1">
                <a:solidFill>
                  <a:schemeClr val="hlink"/>
                </a:solidFill>
                <a:hlinkClick r:id="rId5"/>
              </a:rPr>
              <a:t>example</a:t>
            </a:r>
            <a:r>
              <a:rPr lang="nl-NL" sz="2000" dirty="0"/>
              <a:t>)</a:t>
            </a:r>
            <a:endParaRPr dirty="0"/>
          </a:p>
          <a:p>
            <a:pPr marL="228600" lvl="0" indent="-228600" algn="l" rtl="0">
              <a:lnSpc>
                <a:spcPct val="90000"/>
              </a:lnSpc>
              <a:spcBef>
                <a:spcPts val="1000"/>
              </a:spcBef>
              <a:spcAft>
                <a:spcPts val="0"/>
              </a:spcAft>
              <a:buClr>
                <a:schemeClr val="dk1"/>
              </a:buClr>
              <a:buSzPts val="2000"/>
              <a:buChar char="•"/>
            </a:pPr>
            <a:r>
              <a:rPr lang="nl-NL" sz="2000" dirty="0" err="1"/>
              <a:t>Digitanimal</a:t>
            </a:r>
            <a:r>
              <a:rPr lang="nl-NL" sz="2000" dirty="0"/>
              <a:t> (</a:t>
            </a:r>
            <a:r>
              <a:rPr lang="nl-NL" sz="2000" u="sng" dirty="0" err="1">
                <a:solidFill>
                  <a:schemeClr val="hlink"/>
                </a:solidFill>
                <a:hlinkClick r:id="rId6"/>
              </a:rPr>
              <a:t>example</a:t>
            </a:r>
            <a:r>
              <a:rPr lang="nl-NL" sz="2000" dirty="0"/>
              <a:t>)</a:t>
            </a:r>
            <a:endParaRPr dirty="0"/>
          </a:p>
          <a:p>
            <a:pPr marL="0" lvl="0" indent="0" algn="l" rtl="0">
              <a:lnSpc>
                <a:spcPct val="90000"/>
              </a:lnSpc>
              <a:spcBef>
                <a:spcPts val="1000"/>
              </a:spcBef>
              <a:spcAft>
                <a:spcPts val="0"/>
              </a:spcAft>
              <a:buClr>
                <a:schemeClr val="dk1"/>
              </a:buClr>
              <a:buSzPts val="2000"/>
              <a:buNone/>
            </a:pPr>
            <a:endParaRPr sz="2000" dirty="0"/>
          </a:p>
          <a:p>
            <a:pPr marL="228600" lvl="0" indent="-228600" algn="l" rtl="0">
              <a:lnSpc>
                <a:spcPct val="90000"/>
              </a:lnSpc>
              <a:spcBef>
                <a:spcPts val="1000"/>
              </a:spcBef>
              <a:spcAft>
                <a:spcPts val="0"/>
              </a:spcAft>
              <a:buClr>
                <a:schemeClr val="dk1"/>
              </a:buClr>
              <a:buSzPts val="2000"/>
              <a:buChar char="•"/>
            </a:pPr>
            <a:r>
              <a:rPr lang="nl-NL" sz="2000" dirty="0" err="1"/>
              <a:t>Agrodigital</a:t>
            </a:r>
            <a:r>
              <a:rPr lang="nl-NL" sz="2000" dirty="0"/>
              <a:t> (</a:t>
            </a:r>
            <a:r>
              <a:rPr lang="nl-NL" sz="2000" u="sng" dirty="0" err="1">
                <a:solidFill>
                  <a:schemeClr val="hlink"/>
                </a:solidFill>
                <a:hlinkClick r:id="rId7"/>
              </a:rPr>
              <a:t>example</a:t>
            </a:r>
            <a:r>
              <a:rPr lang="nl-NL" sz="2000" dirty="0"/>
              <a:t>)</a:t>
            </a:r>
            <a:endParaRPr dirty="0"/>
          </a:p>
          <a:p>
            <a:pPr marL="228600" lvl="0" indent="-228600" algn="l" rtl="0">
              <a:lnSpc>
                <a:spcPct val="90000"/>
              </a:lnSpc>
              <a:spcBef>
                <a:spcPts val="1000"/>
              </a:spcBef>
              <a:spcAft>
                <a:spcPts val="0"/>
              </a:spcAft>
              <a:buClr>
                <a:schemeClr val="dk1"/>
              </a:buClr>
              <a:buSzPts val="2000"/>
              <a:buChar char="•"/>
            </a:pPr>
            <a:r>
              <a:rPr lang="nl-NL" sz="2000" dirty="0" err="1"/>
              <a:t>Campo</a:t>
            </a:r>
            <a:r>
              <a:rPr lang="nl-NL" sz="2000" dirty="0"/>
              <a:t> </a:t>
            </a:r>
            <a:r>
              <a:rPr lang="nl-NL" sz="2000" dirty="0" err="1"/>
              <a:t>Galego</a:t>
            </a:r>
            <a:r>
              <a:rPr lang="nl-NL" sz="2000" dirty="0"/>
              <a:t> (</a:t>
            </a:r>
            <a:r>
              <a:rPr lang="nl-NL" sz="2000" u="sng" dirty="0" err="1">
                <a:solidFill>
                  <a:schemeClr val="hlink"/>
                </a:solidFill>
                <a:hlinkClick r:id="rId8"/>
              </a:rPr>
              <a:t>example</a:t>
            </a:r>
            <a:r>
              <a:rPr lang="nl-NL" sz="2000" dirty="0"/>
              <a:t>)</a:t>
            </a:r>
            <a:endParaRPr dirty="0"/>
          </a:p>
          <a:p>
            <a:pPr marL="228600" lvl="0" indent="-228600" algn="l" rtl="0">
              <a:lnSpc>
                <a:spcPct val="90000"/>
              </a:lnSpc>
              <a:spcBef>
                <a:spcPts val="1000"/>
              </a:spcBef>
              <a:spcAft>
                <a:spcPts val="0"/>
              </a:spcAft>
              <a:buClr>
                <a:schemeClr val="dk1"/>
              </a:buClr>
              <a:buSzPts val="2000"/>
              <a:buChar char="•"/>
            </a:pPr>
            <a:r>
              <a:rPr lang="nl-NL" sz="2000" dirty="0" err="1"/>
              <a:t>Feeding</a:t>
            </a:r>
            <a:r>
              <a:rPr lang="nl-NL" sz="2000" dirty="0"/>
              <a:t> the </a:t>
            </a:r>
            <a:r>
              <a:rPr lang="nl-NL" sz="2000" dirty="0" err="1"/>
              <a:t>world</a:t>
            </a:r>
            <a:r>
              <a:rPr lang="nl-NL" sz="2000" dirty="0"/>
              <a:t> (</a:t>
            </a:r>
            <a:r>
              <a:rPr lang="nl-NL" sz="2000" u="sng" dirty="0" err="1">
                <a:solidFill>
                  <a:schemeClr val="hlink"/>
                </a:solidFill>
                <a:hlinkClick r:id="rId9"/>
              </a:rPr>
              <a:t>example</a:t>
            </a:r>
            <a:r>
              <a:rPr lang="nl-NL" sz="2000" dirty="0"/>
              <a:t>)</a:t>
            </a:r>
            <a:endParaRPr dirty="0"/>
          </a:p>
          <a:p>
            <a:pPr marL="228600" lvl="0" indent="-228600" algn="l" rtl="0">
              <a:lnSpc>
                <a:spcPct val="90000"/>
              </a:lnSpc>
              <a:spcBef>
                <a:spcPts val="1000"/>
              </a:spcBef>
              <a:spcAft>
                <a:spcPts val="0"/>
              </a:spcAft>
              <a:buClr>
                <a:schemeClr val="dk1"/>
              </a:buClr>
              <a:buSzPts val="2000"/>
              <a:buChar char="•"/>
            </a:pPr>
            <a:r>
              <a:rPr lang="nl-NL" sz="2000" dirty="0" err="1"/>
              <a:t>OviEspaña</a:t>
            </a:r>
            <a:r>
              <a:rPr lang="nl-NL" sz="2000" dirty="0"/>
              <a:t>/</a:t>
            </a:r>
            <a:r>
              <a:rPr lang="nl-NL" sz="2000" dirty="0" err="1"/>
              <a:t>CabraEspaña</a:t>
            </a:r>
            <a:r>
              <a:rPr lang="nl-NL" sz="2000" dirty="0"/>
              <a:t> (</a:t>
            </a:r>
            <a:r>
              <a:rPr lang="nl-NL" sz="2000" u="sng" dirty="0" err="1">
                <a:solidFill>
                  <a:schemeClr val="hlink"/>
                </a:solidFill>
                <a:hlinkClick r:id="rId10"/>
              </a:rPr>
              <a:t>example</a:t>
            </a:r>
            <a:r>
              <a:rPr lang="nl-NL" sz="2000" dirty="0"/>
              <a:t>)</a:t>
            </a:r>
            <a:endParaRPr dirty="0"/>
          </a:p>
          <a:p>
            <a:pPr marL="228600" lvl="0" indent="-228600" algn="l" rtl="0">
              <a:lnSpc>
                <a:spcPct val="90000"/>
              </a:lnSpc>
              <a:spcBef>
                <a:spcPts val="1000"/>
              </a:spcBef>
              <a:spcAft>
                <a:spcPts val="0"/>
              </a:spcAft>
              <a:buClr>
                <a:schemeClr val="dk1"/>
              </a:buClr>
              <a:buSzPts val="2000"/>
              <a:buChar char="•"/>
            </a:pPr>
            <a:r>
              <a:rPr lang="nl-NL" sz="2000" dirty="0" err="1"/>
              <a:t>Biotech</a:t>
            </a:r>
            <a:r>
              <a:rPr lang="nl-NL" sz="2000" dirty="0"/>
              <a:t>-Spain (</a:t>
            </a:r>
            <a:r>
              <a:rPr lang="nl-NL" sz="2000" u="sng" dirty="0" err="1">
                <a:solidFill>
                  <a:schemeClr val="hlink"/>
                </a:solidFill>
                <a:hlinkClick r:id="rId11"/>
              </a:rPr>
              <a:t>example</a:t>
            </a:r>
            <a:r>
              <a:rPr lang="nl-NL" sz="2000" dirty="0"/>
              <a:t>)</a:t>
            </a:r>
            <a:endParaRPr dirty="0"/>
          </a:p>
          <a:p>
            <a:pPr marL="228600" lvl="0" indent="-101600" algn="l" rtl="0">
              <a:lnSpc>
                <a:spcPct val="90000"/>
              </a:lnSpc>
              <a:spcBef>
                <a:spcPts val="1000"/>
              </a:spcBef>
              <a:spcAft>
                <a:spcPts val="0"/>
              </a:spcAft>
              <a:buClr>
                <a:schemeClr val="dk1"/>
              </a:buClr>
              <a:buSzPts val="2000"/>
              <a:buNone/>
            </a:pPr>
            <a:endParaRPr sz="2000" dirty="0"/>
          </a:p>
        </p:txBody>
      </p:sp>
      <p:sp>
        <p:nvSpPr>
          <p:cNvPr id="381" name="Google Shape;381;p22"/>
          <p:cNvSpPr/>
          <p:nvPr/>
        </p:nvSpPr>
        <p:spPr>
          <a:xfrm>
            <a:off x="5292332" y="3866358"/>
            <a:ext cx="223283" cy="2243470"/>
          </a:xfrm>
          <a:prstGeom prst="rightBracket">
            <a:avLst>
              <a:gd name="adj" fmla="val 8333"/>
            </a:avLst>
          </a:prstGeom>
          <a:noFill/>
          <a:ln w="19050" cap="flat" cmpd="sng">
            <a:solidFill>
              <a:schemeClr val="accent2"/>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dk1"/>
              </a:solidFill>
              <a:latin typeface="Calibri"/>
              <a:ea typeface="Calibri"/>
              <a:cs typeface="Calibri"/>
              <a:sym typeface="Calibri"/>
            </a:endParaRPr>
          </a:p>
        </p:txBody>
      </p:sp>
      <p:sp>
        <p:nvSpPr>
          <p:cNvPr id="382" name="Google Shape;382;p22"/>
          <p:cNvSpPr txBox="1"/>
          <p:nvPr/>
        </p:nvSpPr>
        <p:spPr>
          <a:xfrm>
            <a:off x="5685713" y="4946196"/>
            <a:ext cx="1765004" cy="64633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nl-NL" sz="1800" dirty="0">
                <a:solidFill>
                  <a:schemeClr val="accent2"/>
                </a:solidFill>
                <a:latin typeface="Calibri"/>
                <a:ea typeface="Calibri"/>
                <a:cs typeface="Calibri"/>
                <a:sym typeface="Calibri"/>
              </a:rPr>
              <a:t>Without </a:t>
            </a:r>
            <a:r>
              <a:rPr lang="nl-NL" sz="1800" dirty="0" err="1">
                <a:solidFill>
                  <a:schemeClr val="accent2"/>
                </a:solidFill>
                <a:latin typeface="Calibri"/>
                <a:ea typeface="Calibri"/>
                <a:cs typeface="Calibri"/>
                <a:sym typeface="Calibri"/>
              </a:rPr>
              <a:t>our</a:t>
            </a:r>
            <a:r>
              <a:rPr lang="nl-NL" sz="1800" dirty="0">
                <a:solidFill>
                  <a:schemeClr val="accent2"/>
                </a:solidFill>
                <a:latin typeface="Calibri"/>
                <a:ea typeface="Calibri"/>
                <a:cs typeface="Calibri"/>
                <a:sym typeface="Calibri"/>
              </a:rPr>
              <a:t> </a:t>
            </a:r>
            <a:r>
              <a:rPr lang="nl-NL" sz="1800" dirty="0" err="1">
                <a:solidFill>
                  <a:schemeClr val="accent2"/>
                </a:solidFill>
                <a:latin typeface="Calibri"/>
                <a:ea typeface="Calibri"/>
                <a:cs typeface="Calibri"/>
                <a:sym typeface="Calibri"/>
              </a:rPr>
              <a:t>intervention</a:t>
            </a:r>
            <a:r>
              <a:rPr lang="nl-NL" sz="1800" dirty="0">
                <a:solidFill>
                  <a:schemeClr val="accent2"/>
                </a:solidFill>
                <a:latin typeface="Calibri"/>
                <a:ea typeface="Calibri"/>
                <a:cs typeface="Calibri"/>
                <a:sym typeface="Calibri"/>
              </a:rPr>
              <a:t>!</a:t>
            </a:r>
            <a:endParaRPr dirty="0"/>
          </a:p>
        </p:txBody>
      </p:sp>
      <p:sp>
        <p:nvSpPr>
          <p:cNvPr id="383" name="Google Shape;383;p22"/>
          <p:cNvSpPr txBox="1">
            <a:spLocks noGrp="1"/>
          </p:cNvSpPr>
          <p:nvPr>
            <p:ph type="sldNum" idx="12"/>
          </p:nvPr>
        </p:nvSpPr>
        <p:spPr>
          <a:xfrm>
            <a:off x="6942138" y="6356350"/>
            <a:ext cx="2057400"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nl-NL"/>
              <a:t>19</a:t>
            </a:fld>
            <a:endParaRPr/>
          </a:p>
        </p:txBody>
      </p:sp>
      <p:sp>
        <p:nvSpPr>
          <p:cNvPr id="384" name="Google Shape;384;p22">
            <a:hlinkClick r:id="" action="ppaction://hlinkshowjump?jump=firstslide"/>
          </p:cNvPr>
          <p:cNvSpPr/>
          <p:nvPr/>
        </p:nvSpPr>
        <p:spPr>
          <a:xfrm>
            <a:off x="7193594" y="6243145"/>
            <a:ext cx="1299758" cy="478330"/>
          </a:xfrm>
          <a:prstGeom prst="leftArrow">
            <a:avLst>
              <a:gd name="adj1" fmla="val 50000"/>
              <a:gd name="adj2" fmla="val 50000"/>
            </a:avLst>
          </a:prstGeom>
          <a:solidFill>
            <a:schemeClr val="accent5"/>
          </a:solidFill>
          <a:ln w="12700" cap="flat" cmpd="sng">
            <a:solidFill>
              <a:srgbClr val="31538F"/>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nl-NL" sz="1800">
                <a:solidFill>
                  <a:schemeClr val="lt1"/>
                </a:solidFill>
                <a:latin typeface="Calibri"/>
                <a:ea typeface="Calibri"/>
                <a:cs typeface="Calibri"/>
                <a:sym typeface="Calibri"/>
              </a:rPr>
              <a:t>BACK</a:t>
            </a:r>
            <a:endParaRPr sz="1800">
              <a:solidFill>
                <a:schemeClr val="lt1"/>
              </a:solidFill>
              <a:latin typeface="Calibri"/>
              <a:ea typeface="Calibri"/>
              <a:cs typeface="Calibri"/>
              <a:sym typeface="Calibri"/>
            </a:endParaRPr>
          </a:p>
        </p:txBody>
      </p:sp>
      <p:sp>
        <p:nvSpPr>
          <p:cNvPr id="8" name="Google Shape;112;p2">
            <a:extLst>
              <a:ext uri="{FF2B5EF4-FFF2-40B4-BE49-F238E27FC236}">
                <a16:creationId xmlns:a16="http://schemas.microsoft.com/office/drawing/2014/main" id="{296E7534-4355-417F-AEA1-1EF699E3A316}"/>
              </a:ext>
            </a:extLst>
          </p:cNvPr>
          <p:cNvSpPr txBox="1"/>
          <p:nvPr/>
        </p:nvSpPr>
        <p:spPr>
          <a:xfrm>
            <a:off x="813012" y="940920"/>
            <a:ext cx="3012297"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nl-NL" sz="1800" dirty="0">
                <a:solidFill>
                  <a:schemeClr val="dk1"/>
                </a:solidFill>
                <a:latin typeface="Calibri"/>
                <a:ea typeface="Calibri"/>
                <a:cs typeface="Calibri"/>
                <a:sym typeface="Calibri"/>
              </a:rPr>
              <a:t>Awareness, Spain </a:t>
            </a:r>
            <a:endParaRPr sz="1800" dirty="0">
              <a:solidFill>
                <a:schemeClr val="dk1"/>
              </a:solidFill>
              <a:latin typeface="Calibri"/>
              <a:ea typeface="Calibri"/>
              <a:cs typeface="Calibri"/>
              <a:sym typeface="Calibri"/>
            </a:endParaRPr>
          </a:p>
        </p:txBody>
      </p:sp>
      <p:sp>
        <p:nvSpPr>
          <p:cNvPr id="9" name="Google Shape;113;p2">
            <a:extLst>
              <a:ext uri="{FF2B5EF4-FFF2-40B4-BE49-F238E27FC236}">
                <a16:creationId xmlns:a16="http://schemas.microsoft.com/office/drawing/2014/main" id="{467F9F60-08F3-4F85-812D-153655EACCFC}"/>
              </a:ext>
            </a:extLst>
          </p:cNvPr>
          <p:cNvSpPr/>
          <p:nvPr/>
        </p:nvSpPr>
        <p:spPr>
          <a:xfrm>
            <a:off x="408149" y="1055052"/>
            <a:ext cx="162415" cy="167868"/>
          </a:xfrm>
          <a:prstGeom prst="ellipse">
            <a:avLst/>
          </a:prstGeom>
          <a:solidFill>
            <a:srgbClr val="2E75B5"/>
          </a:solidFill>
          <a:ln w="12700" cap="flat" cmpd="sng">
            <a:solidFill>
              <a:srgbClr val="548135"/>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pic>
        <p:nvPicPr>
          <p:cNvPr id="2" name="Afbeelding 1">
            <a:extLst>
              <a:ext uri="{FF2B5EF4-FFF2-40B4-BE49-F238E27FC236}">
                <a16:creationId xmlns:a16="http://schemas.microsoft.com/office/drawing/2014/main" id="{F327008B-4E6C-41E5-A88C-B6F70C2C35B2}"/>
              </a:ext>
            </a:extLst>
          </p:cNvPr>
          <p:cNvPicPr>
            <a:picLocks noChangeAspect="1"/>
          </p:cNvPicPr>
          <p:nvPr/>
        </p:nvPicPr>
        <p:blipFill>
          <a:blip r:embed="rId12"/>
          <a:stretch>
            <a:fillRect/>
          </a:stretch>
        </p:blipFill>
        <p:spPr>
          <a:xfrm>
            <a:off x="5830340" y="892356"/>
            <a:ext cx="3050138" cy="4053840"/>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a:extLst>
              <a:ext uri="{FF2B5EF4-FFF2-40B4-BE49-F238E27FC236}">
                <a16:creationId xmlns:a16="http://schemas.microsoft.com/office/drawing/2014/main" id="{D81FABF9-919E-4C23-A651-99D9ED66DC58}"/>
              </a:ext>
            </a:extLst>
          </p:cNvPr>
          <p:cNvSpPr>
            <a:spLocks noGrp="1"/>
          </p:cNvSpPr>
          <p:nvPr>
            <p:ph type="title"/>
          </p:nvPr>
        </p:nvSpPr>
        <p:spPr/>
        <p:txBody>
          <a:bodyPr>
            <a:normAutofit/>
          </a:bodyPr>
          <a:lstStyle/>
          <a:p>
            <a:r>
              <a:rPr lang="nl-NL" dirty="0"/>
              <a:t>4D4F </a:t>
            </a:r>
            <a:r>
              <a:rPr lang="nl-NL" dirty="0" err="1"/>
              <a:t>generated</a:t>
            </a:r>
            <a:r>
              <a:rPr lang="nl-NL" dirty="0"/>
              <a:t> </a:t>
            </a:r>
            <a:r>
              <a:rPr lang="nl-NL" dirty="0" err="1"/>
              <a:t>overview</a:t>
            </a:r>
            <a:r>
              <a:rPr lang="nl-NL" dirty="0"/>
              <a:t> of </a:t>
            </a:r>
            <a:r>
              <a:rPr lang="nl-NL" dirty="0" err="1"/>
              <a:t>activities</a:t>
            </a:r>
            <a:r>
              <a:rPr lang="nl-NL" dirty="0"/>
              <a:t> and </a:t>
            </a:r>
            <a:r>
              <a:rPr lang="nl-NL" dirty="0" err="1"/>
              <a:t>results</a:t>
            </a:r>
            <a:r>
              <a:rPr lang="nl-NL" dirty="0"/>
              <a:t>  </a:t>
            </a:r>
            <a:r>
              <a:rPr lang="nl-NL" dirty="0" err="1"/>
              <a:t>related</a:t>
            </a:r>
            <a:r>
              <a:rPr lang="nl-NL" dirty="0"/>
              <a:t> </a:t>
            </a:r>
            <a:r>
              <a:rPr lang="nl-NL" dirty="0" err="1"/>
              <a:t>to</a:t>
            </a:r>
            <a:r>
              <a:rPr lang="nl-NL" dirty="0"/>
              <a:t> sensor </a:t>
            </a:r>
            <a:r>
              <a:rPr lang="nl-NL" dirty="0" err="1"/>
              <a:t>based</a:t>
            </a:r>
            <a:r>
              <a:rPr lang="nl-NL" dirty="0"/>
              <a:t> </a:t>
            </a:r>
            <a:r>
              <a:rPr lang="nl-NL" dirty="0" err="1"/>
              <a:t>dairy</a:t>
            </a:r>
            <a:r>
              <a:rPr lang="nl-NL" dirty="0"/>
              <a:t> </a:t>
            </a:r>
            <a:r>
              <a:rPr lang="nl-NL" dirty="0" err="1"/>
              <a:t>farming</a:t>
            </a:r>
            <a:r>
              <a:rPr lang="nl-NL" dirty="0"/>
              <a:t>, in:</a:t>
            </a:r>
          </a:p>
        </p:txBody>
      </p:sp>
      <p:sp>
        <p:nvSpPr>
          <p:cNvPr id="4" name="Google Shape;170;p4">
            <a:hlinkClick r:id="" action="ppaction://hlinkshowjump?jump=firstslide"/>
            <a:extLst>
              <a:ext uri="{FF2B5EF4-FFF2-40B4-BE49-F238E27FC236}">
                <a16:creationId xmlns:a16="http://schemas.microsoft.com/office/drawing/2014/main" id="{09117E35-7AC3-47C0-AC1B-862E683741AA}"/>
              </a:ext>
            </a:extLst>
          </p:cNvPr>
          <p:cNvSpPr/>
          <p:nvPr/>
        </p:nvSpPr>
        <p:spPr>
          <a:xfrm>
            <a:off x="7459050" y="6214170"/>
            <a:ext cx="1299758" cy="478330"/>
          </a:xfrm>
          <a:prstGeom prst="leftArrow">
            <a:avLst>
              <a:gd name="adj1" fmla="val 50000"/>
              <a:gd name="adj2" fmla="val 50000"/>
            </a:avLst>
          </a:prstGeom>
          <a:solidFill>
            <a:schemeClr val="accent5"/>
          </a:solidFill>
          <a:ln w="12700" cap="flat" cmpd="sng">
            <a:solidFill>
              <a:srgbClr val="31538F"/>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nl-NL" sz="1800">
                <a:solidFill>
                  <a:schemeClr val="lt1"/>
                </a:solidFill>
                <a:latin typeface="Calibri"/>
                <a:ea typeface="Calibri"/>
                <a:cs typeface="Calibri"/>
                <a:sym typeface="Calibri"/>
              </a:rPr>
              <a:t>BACK</a:t>
            </a:r>
            <a:endParaRPr sz="1800">
              <a:solidFill>
                <a:schemeClr val="lt1"/>
              </a:solidFill>
              <a:latin typeface="Calibri"/>
              <a:ea typeface="Calibri"/>
              <a:cs typeface="Calibri"/>
              <a:sym typeface="Calibri"/>
            </a:endParaRPr>
          </a:p>
        </p:txBody>
      </p:sp>
      <p:sp>
        <p:nvSpPr>
          <p:cNvPr id="5" name="Google Shape;110;p2">
            <a:hlinkClick r:id="rId2" action="ppaction://hlinksldjump"/>
            <a:extLst>
              <a:ext uri="{FF2B5EF4-FFF2-40B4-BE49-F238E27FC236}">
                <a16:creationId xmlns:a16="http://schemas.microsoft.com/office/drawing/2014/main" id="{70B24014-23D1-4990-875B-F2E86D0BADC7}"/>
              </a:ext>
            </a:extLst>
          </p:cNvPr>
          <p:cNvSpPr/>
          <p:nvPr/>
        </p:nvSpPr>
        <p:spPr>
          <a:xfrm>
            <a:off x="529206" y="1043506"/>
            <a:ext cx="372204" cy="327500"/>
          </a:xfrm>
          <a:prstGeom prst="ellipse">
            <a:avLst/>
          </a:prstGeom>
          <a:ln>
            <a:headEnd type="none" w="sm" len="sm"/>
            <a:tailEnd type="none" w="sm" len="sm"/>
          </a:ln>
        </p:spPr>
        <p:style>
          <a:lnRef idx="2">
            <a:schemeClr val="accent5"/>
          </a:lnRef>
          <a:fillRef idx="1">
            <a:schemeClr val="lt1"/>
          </a:fillRef>
          <a:effectRef idx="0">
            <a:schemeClr val="accent5"/>
          </a:effectRef>
          <a:fontRef idx="minor">
            <a:schemeClr val="dk1"/>
          </a:fontRef>
        </p:style>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dirty="0">
              <a:solidFill>
                <a:schemeClr val="lt1"/>
              </a:solidFill>
              <a:latin typeface="Calibri"/>
              <a:ea typeface="Calibri"/>
              <a:cs typeface="Calibri"/>
              <a:sym typeface="Calibri"/>
            </a:endParaRPr>
          </a:p>
        </p:txBody>
      </p:sp>
      <p:sp>
        <p:nvSpPr>
          <p:cNvPr id="6" name="Google Shape;111;p2">
            <a:hlinkClick r:id="rId2" action="ppaction://hlinksldjump"/>
            <a:extLst>
              <a:ext uri="{FF2B5EF4-FFF2-40B4-BE49-F238E27FC236}">
                <a16:creationId xmlns:a16="http://schemas.microsoft.com/office/drawing/2014/main" id="{26F64437-A418-49A6-9B30-85805B902525}"/>
              </a:ext>
            </a:extLst>
          </p:cNvPr>
          <p:cNvSpPr txBox="1"/>
          <p:nvPr/>
        </p:nvSpPr>
        <p:spPr>
          <a:xfrm>
            <a:off x="979263" y="998743"/>
            <a:ext cx="3592737"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nl-NL" sz="1800" dirty="0" err="1">
                <a:solidFill>
                  <a:schemeClr val="dk1"/>
                </a:solidFill>
                <a:latin typeface="Calibri"/>
                <a:ea typeface="Calibri"/>
                <a:cs typeface="Calibri"/>
                <a:sym typeface="Calibri"/>
              </a:rPr>
              <a:t>Overview</a:t>
            </a:r>
            <a:r>
              <a:rPr lang="nl-NL" sz="1800" dirty="0">
                <a:solidFill>
                  <a:schemeClr val="dk1"/>
                </a:solidFill>
                <a:latin typeface="Calibri"/>
                <a:ea typeface="Calibri"/>
                <a:cs typeface="Calibri"/>
                <a:sym typeface="Calibri"/>
              </a:rPr>
              <a:t>, Europe</a:t>
            </a:r>
            <a:endParaRPr sz="1800" dirty="0">
              <a:solidFill>
                <a:schemeClr val="dk1"/>
              </a:solidFill>
              <a:latin typeface="Calibri"/>
              <a:ea typeface="Calibri"/>
              <a:cs typeface="Calibri"/>
              <a:sym typeface="Calibri"/>
            </a:endParaRPr>
          </a:p>
        </p:txBody>
      </p:sp>
      <p:sp>
        <p:nvSpPr>
          <p:cNvPr id="7" name="Google Shape;110;p2">
            <a:extLst>
              <a:ext uri="{FF2B5EF4-FFF2-40B4-BE49-F238E27FC236}">
                <a16:creationId xmlns:a16="http://schemas.microsoft.com/office/drawing/2014/main" id="{626F97FF-CB43-4387-8E5D-85F453F05B3A}"/>
              </a:ext>
            </a:extLst>
          </p:cNvPr>
          <p:cNvSpPr/>
          <p:nvPr/>
        </p:nvSpPr>
        <p:spPr>
          <a:xfrm>
            <a:off x="5808165" y="2680709"/>
            <a:ext cx="162415" cy="167868"/>
          </a:xfrm>
          <a:prstGeom prst="ellipse">
            <a:avLst/>
          </a:prstGeom>
          <a:solidFill>
            <a:srgbClr val="92D050"/>
          </a:solidFill>
          <a:ln w="12700" cap="flat" cmpd="sng">
            <a:solidFill>
              <a:srgbClr val="548135"/>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8" name="Google Shape;111;p2">
            <a:extLst>
              <a:ext uri="{FF2B5EF4-FFF2-40B4-BE49-F238E27FC236}">
                <a16:creationId xmlns:a16="http://schemas.microsoft.com/office/drawing/2014/main" id="{C61D3B0F-C589-4C65-9245-F31A22C7E72A}"/>
              </a:ext>
            </a:extLst>
          </p:cNvPr>
          <p:cNvSpPr txBox="1"/>
          <p:nvPr/>
        </p:nvSpPr>
        <p:spPr>
          <a:xfrm>
            <a:off x="6213030" y="2569869"/>
            <a:ext cx="1545020"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nl-NL" sz="1800" b="0" i="0" u="none" strike="noStrike" cap="none" dirty="0" err="1">
                <a:solidFill>
                  <a:schemeClr val="dk1"/>
                </a:solidFill>
                <a:latin typeface="Calibri"/>
                <a:ea typeface="Calibri"/>
                <a:cs typeface="Calibri"/>
                <a:sym typeface="Calibri"/>
              </a:rPr>
              <a:t>Education</a:t>
            </a:r>
            <a:endParaRPr sz="1800" dirty="0">
              <a:solidFill>
                <a:schemeClr val="dk1"/>
              </a:solidFill>
              <a:latin typeface="Calibri"/>
              <a:ea typeface="Calibri"/>
              <a:cs typeface="Calibri"/>
              <a:sym typeface="Calibri"/>
            </a:endParaRPr>
          </a:p>
        </p:txBody>
      </p:sp>
      <p:sp>
        <p:nvSpPr>
          <p:cNvPr id="9" name="Google Shape;112;p2">
            <a:extLst>
              <a:ext uri="{FF2B5EF4-FFF2-40B4-BE49-F238E27FC236}">
                <a16:creationId xmlns:a16="http://schemas.microsoft.com/office/drawing/2014/main" id="{9FE5CEF3-C2AE-4DAB-8F7F-B6DE25FC98F9}"/>
              </a:ext>
            </a:extLst>
          </p:cNvPr>
          <p:cNvSpPr txBox="1"/>
          <p:nvPr/>
        </p:nvSpPr>
        <p:spPr>
          <a:xfrm>
            <a:off x="6213030" y="3073707"/>
            <a:ext cx="1545020"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nl-NL" sz="1800" dirty="0">
                <a:solidFill>
                  <a:schemeClr val="dk1"/>
                </a:solidFill>
                <a:latin typeface="Calibri"/>
                <a:ea typeface="Calibri"/>
                <a:cs typeface="Calibri"/>
                <a:sym typeface="Calibri"/>
              </a:rPr>
              <a:t>Awareness </a:t>
            </a:r>
            <a:endParaRPr sz="1800" dirty="0">
              <a:solidFill>
                <a:schemeClr val="dk1"/>
              </a:solidFill>
              <a:latin typeface="Calibri"/>
              <a:ea typeface="Calibri"/>
              <a:cs typeface="Calibri"/>
              <a:sym typeface="Calibri"/>
            </a:endParaRPr>
          </a:p>
        </p:txBody>
      </p:sp>
      <p:sp>
        <p:nvSpPr>
          <p:cNvPr id="10" name="Google Shape;113;p2">
            <a:extLst>
              <a:ext uri="{FF2B5EF4-FFF2-40B4-BE49-F238E27FC236}">
                <a16:creationId xmlns:a16="http://schemas.microsoft.com/office/drawing/2014/main" id="{BF3343E4-CEE7-4DF7-91B8-89CF0A31A2BE}"/>
              </a:ext>
            </a:extLst>
          </p:cNvPr>
          <p:cNvSpPr/>
          <p:nvPr/>
        </p:nvSpPr>
        <p:spPr>
          <a:xfrm>
            <a:off x="5808166" y="3187839"/>
            <a:ext cx="162415" cy="167868"/>
          </a:xfrm>
          <a:prstGeom prst="ellipse">
            <a:avLst/>
          </a:prstGeom>
          <a:solidFill>
            <a:srgbClr val="2E75B5"/>
          </a:solidFill>
          <a:ln w="12700" cap="flat" cmpd="sng">
            <a:solidFill>
              <a:srgbClr val="548135"/>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11" name="Google Shape;114;p2">
            <a:extLst>
              <a:ext uri="{FF2B5EF4-FFF2-40B4-BE49-F238E27FC236}">
                <a16:creationId xmlns:a16="http://schemas.microsoft.com/office/drawing/2014/main" id="{1B2AABF6-EFF6-44E9-9DB5-E2B1273B3EE2}"/>
              </a:ext>
            </a:extLst>
          </p:cNvPr>
          <p:cNvSpPr txBox="1"/>
          <p:nvPr/>
        </p:nvSpPr>
        <p:spPr>
          <a:xfrm>
            <a:off x="6213030" y="3493855"/>
            <a:ext cx="1707933"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nl-NL" sz="1800">
                <a:solidFill>
                  <a:schemeClr val="dk1"/>
                </a:solidFill>
                <a:latin typeface="Calibri"/>
                <a:ea typeface="Calibri"/>
                <a:cs typeface="Calibri"/>
                <a:sym typeface="Calibri"/>
              </a:rPr>
              <a:t>Implementation</a:t>
            </a:r>
            <a:endParaRPr sz="1800">
              <a:solidFill>
                <a:schemeClr val="dk1"/>
              </a:solidFill>
              <a:latin typeface="Calibri"/>
              <a:ea typeface="Calibri"/>
              <a:cs typeface="Calibri"/>
              <a:sym typeface="Calibri"/>
            </a:endParaRPr>
          </a:p>
        </p:txBody>
      </p:sp>
      <p:sp>
        <p:nvSpPr>
          <p:cNvPr id="12" name="Google Shape;115;p2">
            <a:extLst>
              <a:ext uri="{FF2B5EF4-FFF2-40B4-BE49-F238E27FC236}">
                <a16:creationId xmlns:a16="http://schemas.microsoft.com/office/drawing/2014/main" id="{7D76B5F3-1B10-439F-99EB-D24A2A8CFF02}"/>
              </a:ext>
            </a:extLst>
          </p:cNvPr>
          <p:cNvSpPr/>
          <p:nvPr/>
        </p:nvSpPr>
        <p:spPr>
          <a:xfrm>
            <a:off x="5808167" y="3610615"/>
            <a:ext cx="162415" cy="167868"/>
          </a:xfrm>
          <a:prstGeom prst="ellipse">
            <a:avLst/>
          </a:prstGeom>
          <a:solidFill>
            <a:srgbClr val="FFC000"/>
          </a:solidFill>
          <a:ln w="12700" cap="flat" cmpd="sng">
            <a:solidFill>
              <a:srgbClr val="548135"/>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13" name="Google Shape;116;p2">
            <a:extLst>
              <a:ext uri="{FF2B5EF4-FFF2-40B4-BE49-F238E27FC236}">
                <a16:creationId xmlns:a16="http://schemas.microsoft.com/office/drawing/2014/main" id="{F6851F51-8AB2-4C51-86DC-EBA4E7C198B3}"/>
              </a:ext>
            </a:extLst>
          </p:cNvPr>
          <p:cNvSpPr txBox="1"/>
          <p:nvPr/>
        </p:nvSpPr>
        <p:spPr>
          <a:xfrm>
            <a:off x="6213030" y="3968066"/>
            <a:ext cx="1707933"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nl-NL" sz="1800">
                <a:solidFill>
                  <a:schemeClr val="dk1"/>
                </a:solidFill>
                <a:latin typeface="Calibri"/>
                <a:ea typeface="Calibri"/>
                <a:cs typeface="Calibri"/>
                <a:sym typeface="Calibri"/>
              </a:rPr>
              <a:t>SOPs</a:t>
            </a:r>
            <a:endParaRPr sz="1800">
              <a:solidFill>
                <a:schemeClr val="dk1"/>
              </a:solidFill>
              <a:latin typeface="Calibri"/>
              <a:ea typeface="Calibri"/>
              <a:cs typeface="Calibri"/>
              <a:sym typeface="Calibri"/>
            </a:endParaRPr>
          </a:p>
        </p:txBody>
      </p:sp>
      <p:sp>
        <p:nvSpPr>
          <p:cNvPr id="14" name="Google Shape;117;p2">
            <a:extLst>
              <a:ext uri="{FF2B5EF4-FFF2-40B4-BE49-F238E27FC236}">
                <a16:creationId xmlns:a16="http://schemas.microsoft.com/office/drawing/2014/main" id="{5837AAE5-89CB-4A28-8312-5CAE05C30599}"/>
              </a:ext>
            </a:extLst>
          </p:cNvPr>
          <p:cNvSpPr txBox="1"/>
          <p:nvPr/>
        </p:nvSpPr>
        <p:spPr>
          <a:xfrm>
            <a:off x="6213030" y="4447683"/>
            <a:ext cx="3185217" cy="36929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nl-NL" sz="1800" dirty="0" err="1">
                <a:solidFill>
                  <a:schemeClr val="dk1"/>
                </a:solidFill>
                <a:latin typeface="Calibri"/>
                <a:ea typeface="Calibri"/>
                <a:cs typeface="Calibri"/>
                <a:sym typeface="Calibri"/>
              </a:rPr>
              <a:t>SME’s</a:t>
            </a:r>
            <a:r>
              <a:rPr lang="nl-NL" sz="1800" dirty="0">
                <a:solidFill>
                  <a:schemeClr val="dk1"/>
                </a:solidFill>
                <a:latin typeface="Calibri"/>
                <a:ea typeface="Calibri"/>
                <a:cs typeface="Calibri"/>
                <a:sym typeface="Calibri"/>
              </a:rPr>
              <a:t>, </a:t>
            </a:r>
            <a:r>
              <a:rPr lang="nl-NL" sz="1800" dirty="0" err="1">
                <a:solidFill>
                  <a:schemeClr val="dk1"/>
                </a:solidFill>
                <a:latin typeface="Calibri"/>
                <a:ea typeface="Calibri"/>
                <a:cs typeface="Calibri"/>
                <a:sym typeface="Calibri"/>
              </a:rPr>
              <a:t>start-ups</a:t>
            </a:r>
            <a:r>
              <a:rPr lang="nl-NL" sz="1800" dirty="0">
                <a:solidFill>
                  <a:schemeClr val="dk1"/>
                </a:solidFill>
                <a:latin typeface="Calibri"/>
                <a:ea typeface="Calibri"/>
                <a:cs typeface="Calibri"/>
                <a:sym typeface="Calibri"/>
              </a:rPr>
              <a:t>, </a:t>
            </a:r>
            <a:r>
              <a:rPr lang="nl-NL" sz="1800" dirty="0" err="1">
                <a:solidFill>
                  <a:schemeClr val="dk1"/>
                </a:solidFill>
                <a:latin typeface="Calibri"/>
                <a:ea typeface="Calibri"/>
                <a:cs typeface="Calibri"/>
                <a:sym typeface="Calibri"/>
              </a:rPr>
              <a:t>young</a:t>
            </a:r>
            <a:r>
              <a:rPr lang="nl-NL" sz="1800" dirty="0">
                <a:solidFill>
                  <a:schemeClr val="dk1"/>
                </a:solidFill>
                <a:latin typeface="Calibri"/>
                <a:ea typeface="Calibri"/>
                <a:cs typeface="Calibri"/>
                <a:sym typeface="Calibri"/>
              </a:rPr>
              <a:t> talent</a:t>
            </a:r>
            <a:endParaRPr sz="1800" dirty="0">
              <a:solidFill>
                <a:schemeClr val="dk1"/>
              </a:solidFill>
              <a:latin typeface="Calibri"/>
              <a:ea typeface="Calibri"/>
              <a:cs typeface="Calibri"/>
              <a:sym typeface="Calibri"/>
            </a:endParaRPr>
          </a:p>
        </p:txBody>
      </p:sp>
      <p:sp>
        <p:nvSpPr>
          <p:cNvPr id="15" name="Google Shape;118;p2">
            <a:extLst>
              <a:ext uri="{FF2B5EF4-FFF2-40B4-BE49-F238E27FC236}">
                <a16:creationId xmlns:a16="http://schemas.microsoft.com/office/drawing/2014/main" id="{9B4060F5-07C9-409F-8D16-91809BD6FCE8}"/>
              </a:ext>
            </a:extLst>
          </p:cNvPr>
          <p:cNvSpPr txBox="1"/>
          <p:nvPr/>
        </p:nvSpPr>
        <p:spPr>
          <a:xfrm>
            <a:off x="6213030" y="4971172"/>
            <a:ext cx="1707933"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nl-NL" sz="1800" dirty="0">
                <a:solidFill>
                  <a:schemeClr val="dk1"/>
                </a:solidFill>
                <a:latin typeface="Calibri"/>
                <a:ea typeface="Calibri"/>
                <a:cs typeface="Calibri"/>
                <a:sym typeface="Calibri"/>
              </a:rPr>
              <a:t>Research</a:t>
            </a:r>
            <a:endParaRPr sz="1800" dirty="0">
              <a:solidFill>
                <a:schemeClr val="dk1"/>
              </a:solidFill>
              <a:latin typeface="Calibri"/>
              <a:ea typeface="Calibri"/>
              <a:cs typeface="Calibri"/>
              <a:sym typeface="Calibri"/>
            </a:endParaRPr>
          </a:p>
        </p:txBody>
      </p:sp>
      <p:sp>
        <p:nvSpPr>
          <p:cNvPr id="16" name="Google Shape;119;p2">
            <a:extLst>
              <a:ext uri="{FF2B5EF4-FFF2-40B4-BE49-F238E27FC236}">
                <a16:creationId xmlns:a16="http://schemas.microsoft.com/office/drawing/2014/main" id="{FBA2FD97-BBF5-4096-90B6-FD15EAECB181}"/>
              </a:ext>
            </a:extLst>
          </p:cNvPr>
          <p:cNvSpPr/>
          <p:nvPr/>
        </p:nvSpPr>
        <p:spPr>
          <a:xfrm>
            <a:off x="5808165" y="5071904"/>
            <a:ext cx="162415" cy="167868"/>
          </a:xfrm>
          <a:prstGeom prst="ellipse">
            <a:avLst/>
          </a:prstGeom>
          <a:solidFill>
            <a:srgbClr val="7030A0"/>
          </a:solidFill>
          <a:ln w="12700" cap="flat" cmpd="sng">
            <a:solidFill>
              <a:srgbClr val="00206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17" name="Google Shape;120;p2">
            <a:extLst>
              <a:ext uri="{FF2B5EF4-FFF2-40B4-BE49-F238E27FC236}">
                <a16:creationId xmlns:a16="http://schemas.microsoft.com/office/drawing/2014/main" id="{4C92BC61-7931-43E5-8903-5B9535B538C6}"/>
              </a:ext>
            </a:extLst>
          </p:cNvPr>
          <p:cNvSpPr/>
          <p:nvPr/>
        </p:nvSpPr>
        <p:spPr>
          <a:xfrm>
            <a:off x="5808166" y="4548395"/>
            <a:ext cx="162415" cy="167868"/>
          </a:xfrm>
          <a:prstGeom prst="ellipse">
            <a:avLst/>
          </a:prstGeom>
          <a:solidFill>
            <a:srgbClr val="FF5050"/>
          </a:solidFill>
          <a:ln w="12700" cap="flat" cmpd="sng">
            <a:solidFill>
              <a:srgbClr val="7030A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18" name="Google Shape;121;p2">
            <a:extLst>
              <a:ext uri="{FF2B5EF4-FFF2-40B4-BE49-F238E27FC236}">
                <a16:creationId xmlns:a16="http://schemas.microsoft.com/office/drawing/2014/main" id="{24D2DDCD-A738-4C6D-83B9-2ADDAA9120B6}"/>
              </a:ext>
            </a:extLst>
          </p:cNvPr>
          <p:cNvSpPr/>
          <p:nvPr/>
        </p:nvSpPr>
        <p:spPr>
          <a:xfrm>
            <a:off x="5808166" y="4072544"/>
            <a:ext cx="162415" cy="167868"/>
          </a:xfrm>
          <a:prstGeom prst="ellipse">
            <a:avLst/>
          </a:prstGeom>
          <a:solidFill>
            <a:schemeClr val="lt1"/>
          </a:solidFill>
          <a:ln w="12700" cap="flat" cmpd="sng">
            <a:solidFill>
              <a:srgbClr val="0C0C0C"/>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19" name="Google Shape;124;p2">
            <a:extLst>
              <a:ext uri="{FF2B5EF4-FFF2-40B4-BE49-F238E27FC236}">
                <a16:creationId xmlns:a16="http://schemas.microsoft.com/office/drawing/2014/main" id="{43D174FF-437F-4D79-A69D-A70D722BA5B0}"/>
              </a:ext>
            </a:extLst>
          </p:cNvPr>
          <p:cNvSpPr txBox="1"/>
          <p:nvPr/>
        </p:nvSpPr>
        <p:spPr>
          <a:xfrm>
            <a:off x="6213030" y="5463800"/>
            <a:ext cx="1707933"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nl-NL" sz="1800" dirty="0">
                <a:solidFill>
                  <a:schemeClr val="dk1"/>
                </a:solidFill>
                <a:latin typeface="Calibri"/>
                <a:ea typeface="Calibri"/>
                <a:cs typeface="Calibri"/>
                <a:sym typeface="Calibri"/>
              </a:rPr>
              <a:t>Networking</a:t>
            </a:r>
            <a:endParaRPr sz="1800" dirty="0">
              <a:solidFill>
                <a:schemeClr val="dk1"/>
              </a:solidFill>
              <a:latin typeface="Calibri"/>
              <a:ea typeface="Calibri"/>
              <a:cs typeface="Calibri"/>
              <a:sym typeface="Calibri"/>
            </a:endParaRPr>
          </a:p>
        </p:txBody>
      </p:sp>
      <p:sp>
        <p:nvSpPr>
          <p:cNvPr id="20" name="Google Shape;125;p2">
            <a:extLst>
              <a:ext uri="{FF2B5EF4-FFF2-40B4-BE49-F238E27FC236}">
                <a16:creationId xmlns:a16="http://schemas.microsoft.com/office/drawing/2014/main" id="{E617A407-F9B9-49CA-9439-3A0440068BEF}"/>
              </a:ext>
            </a:extLst>
          </p:cNvPr>
          <p:cNvSpPr/>
          <p:nvPr/>
        </p:nvSpPr>
        <p:spPr>
          <a:xfrm>
            <a:off x="5808165" y="5564532"/>
            <a:ext cx="162415" cy="167868"/>
          </a:xfrm>
          <a:prstGeom prst="ellipse">
            <a:avLst/>
          </a:prstGeom>
          <a:solidFill>
            <a:srgbClr val="0C0C0C"/>
          </a:solidFill>
          <a:ln w="12700" cap="flat" cmpd="sng">
            <a:solidFill>
              <a:srgbClr val="00206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21" name="Google Shape;249;p12">
            <a:extLst>
              <a:ext uri="{FF2B5EF4-FFF2-40B4-BE49-F238E27FC236}">
                <a16:creationId xmlns:a16="http://schemas.microsoft.com/office/drawing/2014/main" id="{4FB1BA6A-0433-4EF2-BCF6-E260484B9BDB}"/>
              </a:ext>
            </a:extLst>
          </p:cNvPr>
          <p:cNvSpPr txBox="1"/>
          <p:nvPr/>
        </p:nvSpPr>
        <p:spPr>
          <a:xfrm>
            <a:off x="422326" y="2501494"/>
            <a:ext cx="5017290" cy="3477835"/>
          </a:xfrm>
          <a:prstGeom prst="rect">
            <a:avLst/>
          </a:prstGeom>
          <a:noFill/>
          <a:ln>
            <a:noFill/>
          </a:ln>
        </p:spPr>
        <p:txBody>
          <a:bodyPr spcFirstLastPara="1" wrap="square" lIns="91425" tIns="45700" rIns="91425" bIns="45700" anchor="t" anchorCtr="0">
            <a:spAutoFit/>
          </a:bodyPr>
          <a:lstStyle/>
          <a:p>
            <a:pPr>
              <a:buClr>
                <a:schemeClr val="dk1"/>
              </a:buClr>
              <a:buSzPts val="2000"/>
            </a:pPr>
            <a:r>
              <a:rPr lang="nl-NL" sz="2000" dirty="0">
                <a:solidFill>
                  <a:schemeClr val="dk1"/>
                </a:solidFill>
                <a:latin typeface="Calibri"/>
                <a:ea typeface="Calibri"/>
                <a:cs typeface="Calibri"/>
                <a:sym typeface="Calibri"/>
              </a:rPr>
              <a:t>4D4F </a:t>
            </a:r>
            <a:r>
              <a:rPr lang="nl-NL" sz="2000" dirty="0" err="1">
                <a:solidFill>
                  <a:schemeClr val="dk1"/>
                </a:solidFill>
                <a:latin typeface="Calibri"/>
                <a:ea typeface="Calibri"/>
                <a:cs typeface="Calibri"/>
                <a:sym typeface="Calibri"/>
              </a:rPr>
              <a:t>created</a:t>
            </a:r>
            <a:r>
              <a:rPr lang="nl-NL" sz="2000" dirty="0">
                <a:solidFill>
                  <a:schemeClr val="dk1"/>
                </a:solidFill>
                <a:latin typeface="Calibri"/>
                <a:ea typeface="Calibri"/>
                <a:cs typeface="Calibri"/>
                <a:sym typeface="Calibri"/>
              </a:rPr>
              <a:t> </a:t>
            </a:r>
            <a:r>
              <a:rPr lang="nl-NL" sz="2000" dirty="0" err="1">
                <a:solidFill>
                  <a:schemeClr val="dk1"/>
                </a:solidFill>
                <a:latin typeface="Calibri"/>
                <a:ea typeface="Calibri"/>
                <a:cs typeface="Calibri"/>
                <a:sym typeface="Calibri"/>
              </a:rPr>
              <a:t>an</a:t>
            </a:r>
            <a:r>
              <a:rPr lang="nl-NL" sz="2000" dirty="0">
                <a:solidFill>
                  <a:schemeClr val="dk1"/>
                </a:solidFill>
                <a:latin typeface="Calibri"/>
                <a:ea typeface="Calibri"/>
                <a:cs typeface="Calibri"/>
                <a:sym typeface="Calibri"/>
              </a:rPr>
              <a:t> </a:t>
            </a:r>
            <a:r>
              <a:rPr lang="nl-NL" sz="2000" dirty="0" err="1">
                <a:solidFill>
                  <a:schemeClr val="dk1"/>
                </a:solidFill>
                <a:latin typeface="Calibri"/>
                <a:ea typeface="Calibri"/>
                <a:cs typeface="Calibri"/>
                <a:sym typeface="Calibri"/>
              </a:rPr>
              <a:t>overview</a:t>
            </a:r>
            <a:r>
              <a:rPr lang="nl-NL" sz="2000" dirty="0">
                <a:solidFill>
                  <a:schemeClr val="dk1"/>
                </a:solidFill>
                <a:latin typeface="Calibri"/>
                <a:ea typeface="Calibri"/>
                <a:cs typeface="Calibri"/>
                <a:sym typeface="Calibri"/>
              </a:rPr>
              <a:t> of </a:t>
            </a:r>
            <a:r>
              <a:rPr lang="nl-NL" sz="2000" dirty="0" err="1">
                <a:solidFill>
                  <a:schemeClr val="dk1"/>
                </a:solidFill>
                <a:latin typeface="Calibri"/>
                <a:ea typeface="Calibri"/>
                <a:cs typeface="Calibri"/>
                <a:sym typeface="Calibri"/>
              </a:rPr>
              <a:t>developments</a:t>
            </a:r>
            <a:r>
              <a:rPr lang="nl-NL" sz="2000" dirty="0">
                <a:solidFill>
                  <a:schemeClr val="dk1"/>
                </a:solidFill>
                <a:latin typeface="Calibri"/>
                <a:ea typeface="Calibri"/>
                <a:cs typeface="Calibri"/>
                <a:sym typeface="Calibri"/>
              </a:rPr>
              <a:t> (</a:t>
            </a:r>
            <a:r>
              <a:rPr lang="nl-NL" sz="2000" dirty="0" err="1">
                <a:solidFill>
                  <a:schemeClr val="dk1"/>
                </a:solidFill>
                <a:latin typeface="Calibri"/>
                <a:ea typeface="Calibri"/>
                <a:cs typeface="Calibri"/>
                <a:sym typeface="Calibri"/>
              </a:rPr>
              <a:t>education</a:t>
            </a:r>
            <a:r>
              <a:rPr lang="nl-NL" sz="2000" dirty="0">
                <a:solidFill>
                  <a:schemeClr val="dk1"/>
                </a:solidFill>
                <a:latin typeface="Calibri"/>
                <a:ea typeface="Calibri"/>
                <a:cs typeface="Calibri"/>
                <a:sym typeface="Calibri"/>
              </a:rPr>
              <a:t> </a:t>
            </a:r>
            <a:r>
              <a:rPr lang="nl-NL" sz="2000" dirty="0" err="1">
                <a:solidFill>
                  <a:schemeClr val="dk1"/>
                </a:solidFill>
                <a:latin typeface="Calibri"/>
                <a:ea typeface="Calibri"/>
                <a:cs typeface="Calibri"/>
                <a:sym typeface="Calibri"/>
              </a:rPr>
              <a:t>to</a:t>
            </a:r>
            <a:r>
              <a:rPr lang="nl-NL" sz="2000" dirty="0">
                <a:solidFill>
                  <a:schemeClr val="dk1"/>
                </a:solidFill>
                <a:latin typeface="Calibri"/>
                <a:ea typeface="Calibri"/>
                <a:cs typeface="Calibri"/>
                <a:sym typeface="Calibri"/>
              </a:rPr>
              <a:t> </a:t>
            </a:r>
            <a:r>
              <a:rPr lang="nl-NL" sz="2000" dirty="0" err="1">
                <a:solidFill>
                  <a:schemeClr val="dk1"/>
                </a:solidFill>
                <a:latin typeface="Calibri"/>
                <a:ea typeface="Calibri"/>
                <a:cs typeface="Calibri"/>
                <a:sym typeface="Calibri"/>
              </a:rPr>
              <a:t>networking</a:t>
            </a:r>
            <a:r>
              <a:rPr lang="nl-NL" sz="2000" dirty="0">
                <a:solidFill>
                  <a:schemeClr val="dk1"/>
                </a:solidFill>
                <a:latin typeface="Calibri"/>
                <a:ea typeface="Calibri"/>
                <a:cs typeface="Calibri"/>
                <a:sym typeface="Calibri"/>
              </a:rPr>
              <a:t>), </a:t>
            </a:r>
            <a:r>
              <a:rPr lang="nl-NL" sz="2000" dirty="0" err="1">
                <a:solidFill>
                  <a:schemeClr val="dk1"/>
                </a:solidFill>
                <a:latin typeface="Calibri"/>
                <a:ea typeface="Calibri"/>
                <a:cs typeface="Calibri"/>
                <a:sym typeface="Calibri"/>
              </a:rPr>
              <a:t>related</a:t>
            </a:r>
            <a:r>
              <a:rPr lang="nl-NL" sz="2000" dirty="0">
                <a:solidFill>
                  <a:schemeClr val="dk1"/>
                </a:solidFill>
                <a:latin typeface="Calibri"/>
                <a:ea typeface="Calibri"/>
                <a:cs typeface="Calibri"/>
                <a:sym typeface="Calibri"/>
              </a:rPr>
              <a:t> </a:t>
            </a:r>
            <a:r>
              <a:rPr lang="nl-NL" sz="2000" dirty="0" err="1">
                <a:solidFill>
                  <a:schemeClr val="dk1"/>
                </a:solidFill>
                <a:latin typeface="Calibri"/>
                <a:ea typeface="Calibri"/>
                <a:cs typeface="Calibri"/>
                <a:sym typeface="Calibri"/>
              </a:rPr>
              <a:t>to</a:t>
            </a:r>
            <a:r>
              <a:rPr lang="nl-NL" sz="2000" dirty="0">
                <a:solidFill>
                  <a:schemeClr val="dk1"/>
                </a:solidFill>
                <a:latin typeface="Calibri"/>
                <a:ea typeface="Calibri"/>
                <a:cs typeface="Calibri"/>
                <a:sym typeface="Calibri"/>
              </a:rPr>
              <a:t> </a:t>
            </a:r>
          </a:p>
          <a:p>
            <a:pPr marL="285750" indent="-285750">
              <a:buClr>
                <a:schemeClr val="dk1"/>
              </a:buClr>
              <a:buSzPts val="2000"/>
              <a:buFont typeface="Arial"/>
              <a:buChar char="•"/>
            </a:pPr>
            <a:r>
              <a:rPr lang="nl-NL" sz="2000" dirty="0">
                <a:solidFill>
                  <a:schemeClr val="dk1"/>
                </a:solidFill>
                <a:latin typeface="Calibri"/>
                <a:ea typeface="Calibri"/>
                <a:cs typeface="Calibri"/>
                <a:sym typeface="Calibri"/>
              </a:rPr>
              <a:t>Data (from sensors, high </a:t>
            </a:r>
            <a:r>
              <a:rPr lang="nl-NL" sz="2000" dirty="0" err="1">
                <a:solidFill>
                  <a:schemeClr val="dk1"/>
                </a:solidFill>
                <a:latin typeface="Calibri"/>
                <a:ea typeface="Calibri"/>
                <a:cs typeface="Calibri"/>
                <a:sym typeface="Calibri"/>
              </a:rPr>
              <a:t>tech</a:t>
            </a:r>
            <a:r>
              <a:rPr lang="nl-NL" sz="2000" dirty="0">
                <a:solidFill>
                  <a:schemeClr val="dk1"/>
                </a:solidFill>
                <a:latin typeface="Calibri"/>
                <a:ea typeface="Calibri"/>
                <a:cs typeface="Calibri"/>
                <a:sym typeface="Calibri"/>
              </a:rPr>
              <a:t> </a:t>
            </a:r>
            <a:r>
              <a:rPr lang="nl-NL" sz="2000" dirty="0" err="1">
                <a:solidFill>
                  <a:schemeClr val="dk1"/>
                </a:solidFill>
                <a:latin typeface="Calibri"/>
                <a:ea typeface="Calibri"/>
                <a:cs typeface="Calibri"/>
                <a:sym typeface="Calibri"/>
              </a:rPr>
              <a:t>implements</a:t>
            </a:r>
            <a:r>
              <a:rPr lang="nl-NL" sz="2000" dirty="0">
                <a:solidFill>
                  <a:schemeClr val="dk1"/>
                </a:solidFill>
                <a:latin typeface="Calibri"/>
                <a:ea typeface="Calibri"/>
                <a:cs typeface="Calibri"/>
                <a:sym typeface="Calibri"/>
              </a:rPr>
              <a:t>)</a:t>
            </a:r>
          </a:p>
          <a:p>
            <a:pPr marL="285750" indent="-285750">
              <a:buClr>
                <a:schemeClr val="dk1"/>
              </a:buClr>
              <a:buSzPts val="2000"/>
              <a:buFont typeface="Arial"/>
              <a:buChar char="•"/>
            </a:pPr>
            <a:r>
              <a:rPr lang="nl-NL" sz="2000" dirty="0" err="1">
                <a:solidFill>
                  <a:schemeClr val="dk1"/>
                </a:solidFill>
                <a:latin typeface="Calibri"/>
                <a:ea typeface="Calibri"/>
                <a:cs typeface="Calibri"/>
                <a:sym typeface="Calibri"/>
              </a:rPr>
              <a:t>Driven</a:t>
            </a:r>
            <a:r>
              <a:rPr lang="nl-NL" sz="2000" dirty="0">
                <a:solidFill>
                  <a:schemeClr val="dk1"/>
                </a:solidFill>
                <a:latin typeface="Calibri"/>
                <a:ea typeface="Calibri"/>
                <a:cs typeface="Calibri"/>
                <a:sym typeface="Calibri"/>
              </a:rPr>
              <a:t> (modern </a:t>
            </a:r>
            <a:r>
              <a:rPr lang="nl-NL" sz="2000" dirty="0" err="1">
                <a:solidFill>
                  <a:schemeClr val="dk1"/>
                </a:solidFill>
                <a:latin typeface="Calibri"/>
                <a:ea typeface="Calibri"/>
                <a:cs typeface="Calibri"/>
                <a:sym typeface="Calibri"/>
              </a:rPr>
              <a:t>style</a:t>
            </a:r>
            <a:r>
              <a:rPr lang="nl-NL" sz="2000" dirty="0">
                <a:solidFill>
                  <a:schemeClr val="dk1"/>
                </a:solidFill>
                <a:latin typeface="Calibri"/>
                <a:ea typeface="Calibri"/>
                <a:cs typeface="Calibri"/>
                <a:sym typeface="Calibri"/>
              </a:rPr>
              <a:t> of management)</a:t>
            </a:r>
          </a:p>
          <a:p>
            <a:pPr marL="285750" indent="-285750">
              <a:buClr>
                <a:schemeClr val="dk1"/>
              </a:buClr>
              <a:buSzPts val="2000"/>
              <a:buFont typeface="Arial"/>
              <a:buChar char="•"/>
            </a:pPr>
            <a:r>
              <a:rPr lang="nl-NL" sz="2000" dirty="0" err="1">
                <a:solidFill>
                  <a:schemeClr val="dk1"/>
                </a:solidFill>
                <a:latin typeface="Calibri"/>
                <a:ea typeface="Calibri"/>
                <a:cs typeface="Calibri"/>
                <a:sym typeface="Calibri"/>
              </a:rPr>
              <a:t>Dairy</a:t>
            </a:r>
            <a:r>
              <a:rPr lang="nl-NL" sz="2000" dirty="0">
                <a:solidFill>
                  <a:schemeClr val="dk1"/>
                </a:solidFill>
                <a:latin typeface="Calibri"/>
                <a:ea typeface="Calibri"/>
                <a:cs typeface="Calibri"/>
                <a:sym typeface="Calibri"/>
              </a:rPr>
              <a:t> (</a:t>
            </a:r>
            <a:r>
              <a:rPr lang="nl-NL" sz="2000" dirty="0" err="1">
                <a:solidFill>
                  <a:schemeClr val="dk1"/>
                </a:solidFill>
                <a:latin typeface="Calibri"/>
                <a:ea typeface="Calibri"/>
                <a:cs typeface="Calibri"/>
                <a:sym typeface="Calibri"/>
              </a:rPr>
              <a:t>cow</a:t>
            </a:r>
            <a:r>
              <a:rPr lang="nl-NL" sz="2000" dirty="0">
                <a:solidFill>
                  <a:schemeClr val="dk1"/>
                </a:solidFill>
                <a:latin typeface="Calibri"/>
                <a:ea typeface="Calibri"/>
                <a:cs typeface="Calibri"/>
                <a:sym typeface="Calibri"/>
              </a:rPr>
              <a:t>, </a:t>
            </a:r>
            <a:r>
              <a:rPr lang="nl-NL" sz="2000" dirty="0" err="1">
                <a:solidFill>
                  <a:schemeClr val="dk1"/>
                </a:solidFill>
                <a:latin typeface="Calibri"/>
                <a:ea typeface="Calibri"/>
                <a:cs typeface="Calibri"/>
                <a:sym typeface="Calibri"/>
              </a:rPr>
              <a:t>goat</a:t>
            </a:r>
            <a:r>
              <a:rPr lang="nl-NL" sz="2000" dirty="0">
                <a:solidFill>
                  <a:schemeClr val="dk1"/>
                </a:solidFill>
                <a:latin typeface="Calibri"/>
                <a:ea typeface="Calibri"/>
                <a:cs typeface="Calibri"/>
                <a:sym typeface="Calibri"/>
              </a:rPr>
              <a:t>)</a:t>
            </a:r>
          </a:p>
          <a:p>
            <a:pPr marL="285750" indent="-285750">
              <a:buClr>
                <a:schemeClr val="dk1"/>
              </a:buClr>
              <a:buSzPts val="2000"/>
              <a:buFont typeface="Arial"/>
              <a:buChar char="•"/>
            </a:pPr>
            <a:r>
              <a:rPr lang="nl-NL" sz="2000" dirty="0" err="1">
                <a:solidFill>
                  <a:schemeClr val="dk1"/>
                </a:solidFill>
                <a:latin typeface="Calibri"/>
                <a:ea typeface="Calibri"/>
                <a:cs typeface="Calibri"/>
                <a:sym typeface="Calibri"/>
              </a:rPr>
              <a:t>Decisions</a:t>
            </a:r>
            <a:r>
              <a:rPr lang="nl-NL" sz="2000" dirty="0">
                <a:solidFill>
                  <a:schemeClr val="dk1"/>
                </a:solidFill>
                <a:latin typeface="Calibri"/>
                <a:ea typeface="Calibri"/>
                <a:cs typeface="Calibri"/>
                <a:sym typeface="Calibri"/>
              </a:rPr>
              <a:t> (</a:t>
            </a:r>
            <a:r>
              <a:rPr lang="nl-NL" sz="2000" dirty="0" err="1">
                <a:solidFill>
                  <a:schemeClr val="dk1"/>
                </a:solidFill>
                <a:latin typeface="Calibri"/>
                <a:ea typeface="Calibri"/>
                <a:cs typeface="Calibri"/>
                <a:sym typeface="Calibri"/>
              </a:rPr>
              <a:t>with</a:t>
            </a:r>
            <a:r>
              <a:rPr lang="nl-NL" sz="2000" dirty="0">
                <a:solidFill>
                  <a:schemeClr val="dk1"/>
                </a:solidFill>
                <a:latin typeface="Calibri"/>
                <a:ea typeface="Calibri"/>
                <a:cs typeface="Calibri"/>
                <a:sym typeface="Calibri"/>
              </a:rPr>
              <a:t> </a:t>
            </a:r>
            <a:r>
              <a:rPr lang="nl-NL" sz="2000" dirty="0" err="1">
                <a:solidFill>
                  <a:schemeClr val="dk1"/>
                </a:solidFill>
                <a:latin typeface="Calibri"/>
                <a:ea typeface="Calibri"/>
                <a:cs typeface="Calibri"/>
                <a:sym typeface="Calibri"/>
              </a:rPr>
              <a:t>Decision</a:t>
            </a:r>
            <a:r>
              <a:rPr lang="nl-NL" sz="2000" dirty="0">
                <a:solidFill>
                  <a:schemeClr val="dk1"/>
                </a:solidFill>
                <a:latin typeface="Calibri"/>
                <a:ea typeface="Calibri"/>
                <a:cs typeface="Calibri"/>
                <a:sym typeface="Calibri"/>
              </a:rPr>
              <a:t> Support Systems and </a:t>
            </a:r>
            <a:r>
              <a:rPr lang="nl-NL" sz="2000" dirty="0" err="1">
                <a:solidFill>
                  <a:schemeClr val="dk1"/>
                </a:solidFill>
                <a:latin typeface="Calibri"/>
                <a:ea typeface="Calibri"/>
                <a:cs typeface="Calibri"/>
                <a:sym typeface="Calibri"/>
              </a:rPr>
              <a:t>Advice</a:t>
            </a:r>
            <a:r>
              <a:rPr lang="nl-NL" sz="2000" dirty="0">
                <a:solidFill>
                  <a:schemeClr val="dk1"/>
                </a:solidFill>
                <a:latin typeface="Calibri"/>
                <a:ea typeface="Calibri"/>
                <a:cs typeface="Calibri"/>
                <a:sym typeface="Calibri"/>
              </a:rPr>
              <a:t>, AKIS)</a:t>
            </a:r>
          </a:p>
          <a:p>
            <a:pPr marL="285750" indent="-285750">
              <a:buClr>
                <a:schemeClr val="dk1"/>
              </a:buClr>
              <a:buSzPts val="2000"/>
              <a:buFont typeface="Arial"/>
              <a:buChar char="•"/>
            </a:pPr>
            <a:r>
              <a:rPr lang="nl-NL" sz="2000" dirty="0">
                <a:solidFill>
                  <a:schemeClr val="dk1"/>
                </a:solidFill>
                <a:latin typeface="Calibri"/>
                <a:ea typeface="Calibri"/>
                <a:cs typeface="Calibri"/>
                <a:sym typeface="Calibri"/>
              </a:rPr>
              <a:t>For Farmers (Farmers as </a:t>
            </a:r>
            <a:r>
              <a:rPr lang="nl-NL" sz="2000" dirty="0" err="1">
                <a:solidFill>
                  <a:schemeClr val="dk1"/>
                </a:solidFill>
                <a:latin typeface="Calibri"/>
                <a:ea typeface="Calibri"/>
                <a:cs typeface="Calibri"/>
                <a:sym typeface="Calibri"/>
              </a:rPr>
              <a:t>core</a:t>
            </a:r>
            <a:r>
              <a:rPr lang="nl-NL" sz="2000" dirty="0">
                <a:solidFill>
                  <a:schemeClr val="dk1"/>
                </a:solidFill>
                <a:latin typeface="Calibri"/>
                <a:ea typeface="Calibri"/>
                <a:cs typeface="Calibri"/>
                <a:sym typeface="Calibri"/>
              </a:rPr>
              <a:t> </a:t>
            </a:r>
            <a:r>
              <a:rPr lang="nl-NL" sz="2000" dirty="0" err="1">
                <a:solidFill>
                  <a:schemeClr val="dk1"/>
                </a:solidFill>
                <a:latin typeface="Calibri"/>
                <a:ea typeface="Calibri"/>
                <a:cs typeface="Calibri"/>
                <a:sym typeface="Calibri"/>
              </a:rPr>
              <a:t>group</a:t>
            </a:r>
            <a:r>
              <a:rPr lang="nl-NL" sz="2000" dirty="0">
                <a:solidFill>
                  <a:schemeClr val="dk1"/>
                </a:solidFill>
                <a:latin typeface="Calibri"/>
                <a:ea typeface="Calibri"/>
                <a:cs typeface="Calibri"/>
                <a:sym typeface="Calibri"/>
              </a:rPr>
              <a:t>: Farmers’ </a:t>
            </a:r>
            <a:r>
              <a:rPr lang="nl-NL" sz="2000" dirty="0" err="1">
                <a:solidFill>
                  <a:schemeClr val="dk1"/>
                </a:solidFill>
                <a:latin typeface="Calibri"/>
                <a:ea typeface="Calibri"/>
                <a:cs typeface="Calibri"/>
                <a:sym typeface="Calibri"/>
              </a:rPr>
              <a:t>language</a:t>
            </a:r>
            <a:r>
              <a:rPr lang="nl-NL" sz="2000" dirty="0">
                <a:solidFill>
                  <a:schemeClr val="dk1"/>
                </a:solidFill>
                <a:latin typeface="Calibri"/>
                <a:ea typeface="Calibri"/>
                <a:cs typeface="Calibri"/>
                <a:sym typeface="Calibri"/>
              </a:rPr>
              <a:t>, context)</a:t>
            </a:r>
          </a:p>
          <a:p>
            <a:pPr>
              <a:buClr>
                <a:schemeClr val="dk1"/>
              </a:buClr>
              <a:buSzPts val="2000"/>
            </a:pPr>
            <a:r>
              <a:rPr lang="nl-NL" sz="2000" dirty="0">
                <a:solidFill>
                  <a:schemeClr val="dk1"/>
                </a:solidFill>
                <a:latin typeface="Calibri"/>
                <a:ea typeface="Calibri"/>
                <a:cs typeface="Calibri"/>
                <a:sym typeface="Calibri"/>
              </a:rPr>
              <a:t>…</a:t>
            </a:r>
            <a:r>
              <a:rPr lang="nl-NL" sz="2000" dirty="0" err="1">
                <a:solidFill>
                  <a:schemeClr val="dk1"/>
                </a:solidFill>
                <a:latin typeface="Calibri"/>
                <a:ea typeface="Calibri"/>
                <a:cs typeface="Calibri"/>
                <a:sym typeface="Calibri"/>
              </a:rPr>
              <a:t>which</a:t>
            </a:r>
            <a:r>
              <a:rPr lang="nl-NL" sz="2000" dirty="0">
                <a:solidFill>
                  <a:schemeClr val="dk1"/>
                </a:solidFill>
                <a:latin typeface="Calibri"/>
                <a:ea typeface="Calibri"/>
                <a:cs typeface="Calibri"/>
                <a:sym typeface="Calibri"/>
              </a:rPr>
              <a:t> </a:t>
            </a:r>
            <a:r>
              <a:rPr lang="nl-NL" sz="2000" dirty="0" err="1">
                <a:solidFill>
                  <a:schemeClr val="dk1"/>
                </a:solidFill>
                <a:latin typeface="Calibri"/>
                <a:ea typeface="Calibri"/>
                <a:cs typeface="Calibri"/>
                <a:sym typeface="Calibri"/>
              </a:rPr>
              <a:t>speeded</a:t>
            </a:r>
            <a:r>
              <a:rPr lang="nl-NL" sz="2000" dirty="0">
                <a:solidFill>
                  <a:schemeClr val="dk1"/>
                </a:solidFill>
                <a:latin typeface="Calibri"/>
                <a:ea typeface="Calibri"/>
                <a:cs typeface="Calibri"/>
                <a:sym typeface="Calibri"/>
              </a:rPr>
              <a:t> up </a:t>
            </a:r>
            <a:r>
              <a:rPr lang="nl-NL" sz="2000" dirty="0" err="1">
                <a:solidFill>
                  <a:schemeClr val="dk1"/>
                </a:solidFill>
                <a:latin typeface="Calibri"/>
                <a:ea typeface="Calibri"/>
                <a:cs typeface="Calibri"/>
                <a:sym typeface="Calibri"/>
              </a:rPr>
              <a:t>innovation</a:t>
            </a:r>
            <a:r>
              <a:rPr lang="nl-NL" sz="2000" dirty="0">
                <a:solidFill>
                  <a:schemeClr val="dk1"/>
                </a:solidFill>
                <a:latin typeface="Calibri"/>
                <a:ea typeface="Calibri"/>
                <a:cs typeface="Calibri"/>
                <a:sym typeface="Calibri"/>
              </a:rPr>
              <a:t> </a:t>
            </a:r>
            <a:r>
              <a:rPr lang="nl-NL" sz="2000" dirty="0" err="1">
                <a:solidFill>
                  <a:schemeClr val="dk1"/>
                </a:solidFill>
                <a:latin typeface="Calibri"/>
                <a:ea typeface="Calibri"/>
                <a:cs typeface="Calibri"/>
                <a:sym typeface="Calibri"/>
              </a:rPr>
              <a:t>by</a:t>
            </a:r>
            <a:r>
              <a:rPr lang="nl-NL" sz="2000" dirty="0">
                <a:solidFill>
                  <a:schemeClr val="dk1"/>
                </a:solidFill>
                <a:latin typeface="Calibri"/>
                <a:ea typeface="Calibri"/>
                <a:cs typeface="Calibri"/>
                <a:sym typeface="Calibri"/>
              </a:rPr>
              <a:t> </a:t>
            </a:r>
            <a:r>
              <a:rPr lang="nl-NL" sz="2000" dirty="0" err="1">
                <a:solidFill>
                  <a:schemeClr val="dk1"/>
                </a:solidFill>
                <a:latin typeface="Calibri"/>
                <a:ea typeface="Calibri"/>
                <a:cs typeface="Calibri"/>
                <a:sym typeface="Calibri"/>
              </a:rPr>
              <a:t>connecting</a:t>
            </a:r>
            <a:r>
              <a:rPr lang="nl-NL" sz="2000" dirty="0">
                <a:solidFill>
                  <a:schemeClr val="dk1"/>
                </a:solidFill>
                <a:latin typeface="Calibri"/>
                <a:ea typeface="Calibri"/>
                <a:cs typeface="Calibri"/>
                <a:sym typeface="Calibri"/>
              </a:rPr>
              <a:t> stakeholders, </a:t>
            </a:r>
            <a:r>
              <a:rPr lang="nl-NL" sz="2000" dirty="0" err="1">
                <a:solidFill>
                  <a:schemeClr val="dk1"/>
                </a:solidFill>
                <a:latin typeface="Calibri"/>
                <a:ea typeface="Calibri"/>
                <a:cs typeface="Calibri"/>
                <a:sym typeface="Calibri"/>
              </a:rPr>
              <a:t>initiatives</a:t>
            </a:r>
            <a:r>
              <a:rPr lang="nl-NL" sz="2000" dirty="0">
                <a:solidFill>
                  <a:schemeClr val="dk1"/>
                </a:solidFill>
                <a:latin typeface="Calibri"/>
                <a:ea typeface="Calibri"/>
                <a:cs typeface="Calibri"/>
                <a:sym typeface="Calibri"/>
              </a:rPr>
              <a:t> and </a:t>
            </a:r>
            <a:r>
              <a:rPr lang="nl-NL" sz="2000" dirty="0" err="1">
                <a:solidFill>
                  <a:schemeClr val="dk1"/>
                </a:solidFill>
                <a:latin typeface="Calibri"/>
                <a:ea typeface="Calibri"/>
                <a:cs typeface="Calibri"/>
                <a:sym typeface="Calibri"/>
              </a:rPr>
              <a:t>projects</a:t>
            </a:r>
            <a:r>
              <a:rPr lang="nl-NL" sz="2000" dirty="0">
                <a:solidFill>
                  <a:schemeClr val="dk1"/>
                </a:solidFill>
                <a:latin typeface="Calibri"/>
                <a:ea typeface="Calibri"/>
                <a:cs typeface="Calibri"/>
                <a:sym typeface="Calibri"/>
              </a:rPr>
              <a:t> </a:t>
            </a:r>
          </a:p>
        </p:txBody>
      </p:sp>
    </p:spTree>
    <p:extLst>
      <p:ext uri="{BB962C8B-B14F-4D97-AF65-F5344CB8AC3E}">
        <p14:creationId xmlns:p14="http://schemas.microsoft.com/office/powerpoint/2010/main" val="213389551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388"/>
        <p:cNvGrpSpPr/>
        <p:nvPr/>
      </p:nvGrpSpPr>
      <p:grpSpPr>
        <a:xfrm>
          <a:off x="0" y="0"/>
          <a:ext cx="0" cy="0"/>
          <a:chOff x="0" y="0"/>
          <a:chExt cx="0" cy="0"/>
        </a:xfrm>
      </p:grpSpPr>
      <p:sp>
        <p:nvSpPr>
          <p:cNvPr id="389" name="Google Shape;389;p23"/>
          <p:cNvSpPr txBox="1">
            <a:spLocks noGrp="1"/>
          </p:cNvSpPr>
          <p:nvPr>
            <p:ph type="title"/>
          </p:nvPr>
        </p:nvSpPr>
        <p:spPr>
          <a:xfrm>
            <a:off x="312239" y="1125565"/>
            <a:ext cx="8902700" cy="842963"/>
          </a:xfrm>
          <a:prstGeom prst="rect">
            <a:avLst/>
          </a:prstGeom>
          <a:noFill/>
          <a:ln>
            <a:noFill/>
          </a:ln>
        </p:spPr>
        <p:txBody>
          <a:bodyPr spcFirstLastPara="1" wrap="square" lIns="91425" tIns="45700" rIns="91425" bIns="45700" anchor="ctr" anchorCtr="0">
            <a:noAutofit/>
          </a:bodyPr>
          <a:lstStyle/>
          <a:p>
            <a:pPr marL="0" lvl="0" indent="0" rtl="0">
              <a:lnSpc>
                <a:spcPct val="90000"/>
              </a:lnSpc>
              <a:spcBef>
                <a:spcPts val="0"/>
              </a:spcBef>
              <a:spcAft>
                <a:spcPts val="0"/>
              </a:spcAft>
              <a:buNone/>
            </a:pPr>
            <a:r>
              <a:rPr lang="nl-NL" sz="2600" dirty="0" err="1"/>
              <a:t>Outcomes</a:t>
            </a:r>
            <a:r>
              <a:rPr lang="nl-NL" sz="2600" dirty="0"/>
              <a:t> conference Estonia</a:t>
            </a:r>
            <a:endParaRPr sz="2600" dirty="0"/>
          </a:p>
        </p:txBody>
      </p:sp>
      <p:sp>
        <p:nvSpPr>
          <p:cNvPr id="390" name="Google Shape;390;p23"/>
          <p:cNvSpPr txBox="1">
            <a:spLocks noGrp="1"/>
          </p:cNvSpPr>
          <p:nvPr>
            <p:ph type="body" idx="1"/>
          </p:nvPr>
        </p:nvSpPr>
        <p:spPr>
          <a:xfrm>
            <a:off x="120650" y="1825625"/>
            <a:ext cx="8902700" cy="4351338"/>
          </a:xfrm>
          <a:prstGeom prst="rect">
            <a:avLst/>
          </a:prstGeom>
          <a:noFill/>
          <a:ln>
            <a:noFill/>
          </a:ln>
        </p:spPr>
        <p:txBody>
          <a:bodyPr spcFirstLastPara="1" wrap="square" lIns="91425" tIns="45700" rIns="91425" bIns="45700" anchor="t" anchorCtr="0">
            <a:noAutofit/>
          </a:bodyPr>
          <a:lstStyle/>
          <a:p>
            <a:pPr marL="685800" lvl="1" indent="-228600" algn="l" rtl="0">
              <a:lnSpc>
                <a:spcPct val="100000"/>
              </a:lnSpc>
              <a:spcBef>
                <a:spcPts val="0"/>
              </a:spcBef>
              <a:spcAft>
                <a:spcPts val="0"/>
              </a:spcAft>
              <a:buClr>
                <a:schemeClr val="dk1"/>
              </a:buClr>
              <a:buSzPts val="2400"/>
              <a:buChar char="•"/>
            </a:pPr>
            <a:r>
              <a:rPr lang="nl-NL"/>
              <a:t>Presented 4D4F to conference of national farmers (around 200 participants), other subgroups of farmers at other events.</a:t>
            </a:r>
            <a:endParaRPr/>
          </a:p>
          <a:p>
            <a:pPr marL="685800" lvl="1" indent="-228600" algn="l" rtl="0">
              <a:lnSpc>
                <a:spcPct val="100000"/>
              </a:lnSpc>
              <a:spcBef>
                <a:spcPts val="500"/>
              </a:spcBef>
              <a:spcAft>
                <a:spcPts val="0"/>
              </a:spcAft>
              <a:buClr>
                <a:schemeClr val="dk1"/>
              </a:buClr>
              <a:buSzPts val="2400"/>
              <a:buChar char="•"/>
            </a:pPr>
            <a:r>
              <a:rPr lang="nl-NL"/>
              <a:t>Farmers network established</a:t>
            </a:r>
            <a:endParaRPr/>
          </a:p>
          <a:p>
            <a:pPr marL="685800" lvl="1" indent="-228600" algn="l" rtl="0">
              <a:lnSpc>
                <a:spcPct val="100000"/>
              </a:lnSpc>
              <a:spcBef>
                <a:spcPts val="500"/>
              </a:spcBef>
              <a:spcAft>
                <a:spcPts val="0"/>
              </a:spcAft>
              <a:buClr>
                <a:schemeClr val="dk1"/>
              </a:buClr>
              <a:buSzPts val="2400"/>
              <a:buChar char="•"/>
            </a:pPr>
            <a:r>
              <a:rPr lang="nl-NL"/>
              <a:t>So we are confident that the majority of Estonian farmers are aware of 4D4F. </a:t>
            </a:r>
            <a:endParaRPr/>
          </a:p>
          <a:p>
            <a:pPr marL="685800" lvl="1" indent="-228600" algn="l" rtl="0">
              <a:lnSpc>
                <a:spcPct val="100000"/>
              </a:lnSpc>
              <a:spcBef>
                <a:spcPts val="500"/>
              </a:spcBef>
              <a:spcAft>
                <a:spcPts val="0"/>
              </a:spcAft>
              <a:buClr>
                <a:schemeClr val="dk1"/>
              </a:buClr>
              <a:buSzPts val="2400"/>
              <a:buChar char="•"/>
            </a:pPr>
            <a:r>
              <a:rPr lang="nl-NL"/>
              <a:t>But we know that Estonian dairy farmers are keen to use new technologies to improve productivity, efficiency and reduce labour costs.</a:t>
            </a:r>
            <a:endParaRPr/>
          </a:p>
        </p:txBody>
      </p:sp>
      <p:sp>
        <p:nvSpPr>
          <p:cNvPr id="391" name="Google Shape;391;p23"/>
          <p:cNvSpPr txBox="1">
            <a:spLocks noGrp="1"/>
          </p:cNvSpPr>
          <p:nvPr>
            <p:ph type="sldNum" idx="12"/>
          </p:nvPr>
        </p:nvSpPr>
        <p:spPr>
          <a:xfrm>
            <a:off x="6942138" y="6356350"/>
            <a:ext cx="2057400"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nl-NL"/>
              <a:t>20</a:t>
            </a:fld>
            <a:endParaRPr/>
          </a:p>
        </p:txBody>
      </p:sp>
      <p:pic>
        <p:nvPicPr>
          <p:cNvPr id="392" name="Google Shape;392;p23" descr="Image result for emu estonia"/>
          <p:cNvPicPr preferRelativeResize="0"/>
          <p:nvPr/>
        </p:nvPicPr>
        <p:blipFill rotWithShape="1">
          <a:blip r:embed="rId3">
            <a:alphaModFix/>
          </a:blip>
          <a:srcRect/>
          <a:stretch/>
        </p:blipFill>
        <p:spPr>
          <a:xfrm>
            <a:off x="6206018" y="5772671"/>
            <a:ext cx="861848" cy="987972"/>
          </a:xfrm>
          <a:prstGeom prst="rect">
            <a:avLst/>
          </a:prstGeom>
          <a:noFill/>
          <a:ln>
            <a:noFill/>
          </a:ln>
        </p:spPr>
      </p:pic>
      <p:sp>
        <p:nvSpPr>
          <p:cNvPr id="393" name="Google Shape;393;p23">
            <a:hlinkClick r:id="" action="ppaction://hlinkshowjump?jump=firstslide"/>
          </p:cNvPr>
          <p:cNvSpPr/>
          <p:nvPr/>
        </p:nvSpPr>
        <p:spPr>
          <a:xfrm>
            <a:off x="7193594" y="6243145"/>
            <a:ext cx="1299758" cy="478330"/>
          </a:xfrm>
          <a:prstGeom prst="leftArrow">
            <a:avLst>
              <a:gd name="adj1" fmla="val 50000"/>
              <a:gd name="adj2" fmla="val 50000"/>
            </a:avLst>
          </a:prstGeom>
          <a:solidFill>
            <a:schemeClr val="accent5"/>
          </a:solidFill>
          <a:ln w="12700" cap="flat" cmpd="sng">
            <a:solidFill>
              <a:srgbClr val="31538F"/>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nl-NL" sz="1800">
                <a:solidFill>
                  <a:schemeClr val="lt1"/>
                </a:solidFill>
                <a:latin typeface="Calibri"/>
                <a:ea typeface="Calibri"/>
                <a:cs typeface="Calibri"/>
                <a:sym typeface="Calibri"/>
              </a:rPr>
              <a:t>BACK</a:t>
            </a:r>
            <a:endParaRPr sz="1800">
              <a:solidFill>
                <a:schemeClr val="lt1"/>
              </a:solidFill>
              <a:latin typeface="Calibri"/>
              <a:ea typeface="Calibri"/>
              <a:cs typeface="Calibri"/>
              <a:sym typeface="Calibri"/>
            </a:endParaRPr>
          </a:p>
        </p:txBody>
      </p:sp>
      <p:sp>
        <p:nvSpPr>
          <p:cNvPr id="9" name="Google Shape;112;p2">
            <a:extLst>
              <a:ext uri="{FF2B5EF4-FFF2-40B4-BE49-F238E27FC236}">
                <a16:creationId xmlns:a16="http://schemas.microsoft.com/office/drawing/2014/main" id="{75761B5C-1FCD-4F2E-9A06-717C72CD45A7}"/>
              </a:ext>
            </a:extLst>
          </p:cNvPr>
          <p:cNvSpPr txBox="1"/>
          <p:nvPr/>
        </p:nvSpPr>
        <p:spPr>
          <a:xfrm>
            <a:off x="813012" y="940920"/>
            <a:ext cx="2188805" cy="36929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nl-NL" sz="1800" dirty="0">
                <a:solidFill>
                  <a:schemeClr val="dk1"/>
                </a:solidFill>
                <a:latin typeface="Calibri"/>
                <a:ea typeface="Calibri"/>
                <a:cs typeface="Calibri"/>
                <a:sym typeface="Calibri"/>
              </a:rPr>
              <a:t>Awareness, Estonia </a:t>
            </a:r>
            <a:endParaRPr sz="1800" dirty="0">
              <a:solidFill>
                <a:schemeClr val="dk1"/>
              </a:solidFill>
              <a:latin typeface="Calibri"/>
              <a:ea typeface="Calibri"/>
              <a:cs typeface="Calibri"/>
              <a:sym typeface="Calibri"/>
            </a:endParaRPr>
          </a:p>
        </p:txBody>
      </p:sp>
      <p:sp>
        <p:nvSpPr>
          <p:cNvPr id="10" name="Google Shape;113;p2">
            <a:extLst>
              <a:ext uri="{FF2B5EF4-FFF2-40B4-BE49-F238E27FC236}">
                <a16:creationId xmlns:a16="http://schemas.microsoft.com/office/drawing/2014/main" id="{706B8B58-142C-4754-8FE7-09DBFFBCC83B}"/>
              </a:ext>
            </a:extLst>
          </p:cNvPr>
          <p:cNvSpPr/>
          <p:nvPr/>
        </p:nvSpPr>
        <p:spPr>
          <a:xfrm>
            <a:off x="408149" y="1055052"/>
            <a:ext cx="162415" cy="167868"/>
          </a:xfrm>
          <a:prstGeom prst="ellipse">
            <a:avLst/>
          </a:prstGeom>
          <a:solidFill>
            <a:srgbClr val="2E75B5"/>
          </a:solidFill>
          <a:ln w="12700" cap="flat" cmpd="sng">
            <a:solidFill>
              <a:srgbClr val="548135"/>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634"/>
        <p:cNvGrpSpPr/>
        <p:nvPr/>
      </p:nvGrpSpPr>
      <p:grpSpPr>
        <a:xfrm>
          <a:off x="0" y="0"/>
          <a:ext cx="0" cy="0"/>
          <a:chOff x="0" y="0"/>
          <a:chExt cx="0" cy="0"/>
        </a:xfrm>
      </p:grpSpPr>
      <p:sp>
        <p:nvSpPr>
          <p:cNvPr id="635" name="Google Shape;635;g5856135cae_2_1"/>
          <p:cNvSpPr txBox="1">
            <a:spLocks noGrp="1"/>
          </p:cNvSpPr>
          <p:nvPr>
            <p:ph type="title"/>
          </p:nvPr>
        </p:nvSpPr>
        <p:spPr>
          <a:xfrm>
            <a:off x="387200" y="1532709"/>
            <a:ext cx="8636250" cy="158016"/>
          </a:xfrm>
          <a:prstGeom prst="rect">
            <a:avLst/>
          </a:prstGeom>
        </p:spPr>
        <p:txBody>
          <a:bodyPr spcFirstLastPara="1" wrap="square" lIns="91425" tIns="45700" rIns="91425" bIns="45700" anchor="ctr" anchorCtr="0">
            <a:noAutofit/>
          </a:bodyPr>
          <a:lstStyle/>
          <a:p>
            <a:pPr marL="0" lvl="0" indent="0" algn="l" rtl="0">
              <a:spcBef>
                <a:spcPts val="0"/>
              </a:spcBef>
              <a:spcAft>
                <a:spcPts val="0"/>
              </a:spcAft>
              <a:buNone/>
            </a:pPr>
            <a:r>
              <a:rPr lang="nl-NL" sz="2400" dirty="0"/>
              <a:t>Awareness </a:t>
            </a:r>
            <a:r>
              <a:rPr lang="nl-NL" sz="2400" dirty="0" err="1"/>
              <a:t>raising</a:t>
            </a:r>
            <a:r>
              <a:rPr lang="nl-NL" sz="2400" dirty="0"/>
              <a:t> in Malta</a:t>
            </a:r>
            <a:endParaRPr sz="2400" dirty="0"/>
          </a:p>
        </p:txBody>
      </p:sp>
      <p:sp>
        <p:nvSpPr>
          <p:cNvPr id="636" name="Google Shape;636;g5856135cae_2_1"/>
          <p:cNvSpPr txBox="1">
            <a:spLocks noGrp="1"/>
          </p:cNvSpPr>
          <p:nvPr>
            <p:ph type="body" idx="1"/>
          </p:nvPr>
        </p:nvSpPr>
        <p:spPr>
          <a:xfrm>
            <a:off x="387200" y="1690725"/>
            <a:ext cx="6228600" cy="4485900"/>
          </a:xfrm>
          <a:prstGeom prst="rect">
            <a:avLst/>
          </a:prstGeom>
        </p:spPr>
        <p:txBody>
          <a:bodyPr spcFirstLastPara="1" wrap="square" lIns="91425" tIns="45700" rIns="91425" bIns="45700" anchor="t" anchorCtr="0">
            <a:noAutofit/>
          </a:bodyPr>
          <a:lstStyle/>
          <a:p>
            <a:pPr marL="0" lvl="0" indent="0" algn="l" rtl="0">
              <a:spcBef>
                <a:spcPts val="1000"/>
              </a:spcBef>
              <a:spcAft>
                <a:spcPts val="0"/>
              </a:spcAft>
              <a:buNone/>
            </a:pPr>
            <a:r>
              <a:rPr lang="nl-NL" sz="2000" b="1" dirty="0">
                <a:latin typeface="+mj-lt"/>
              </a:rPr>
              <a:t>F</a:t>
            </a:r>
            <a:r>
              <a:rPr lang="nl-NL" sz="2000" b="1" dirty="0">
                <a:latin typeface="+mj-lt"/>
                <a:ea typeface="Calibri"/>
                <a:cs typeface="Calibri"/>
                <a:sym typeface="Calibri"/>
              </a:rPr>
              <a:t>arm </a:t>
            </a:r>
            <a:r>
              <a:rPr lang="nl-NL" sz="2000" b="1" dirty="0" err="1">
                <a:latin typeface="+mj-lt"/>
                <a:ea typeface="Calibri"/>
                <a:cs typeface="Calibri"/>
                <a:sym typeface="Calibri"/>
              </a:rPr>
              <a:t>Visits</a:t>
            </a:r>
            <a:endParaRPr sz="2000" b="1" dirty="0">
              <a:latin typeface="+mj-lt"/>
              <a:ea typeface="Calibri"/>
              <a:cs typeface="Calibri"/>
              <a:sym typeface="Calibri"/>
            </a:endParaRPr>
          </a:p>
          <a:p>
            <a:pPr marL="0" lvl="0" indent="0" algn="l" rtl="0">
              <a:spcBef>
                <a:spcPts val="1000"/>
              </a:spcBef>
              <a:spcAft>
                <a:spcPts val="0"/>
              </a:spcAft>
              <a:buNone/>
            </a:pPr>
            <a:r>
              <a:rPr lang="nl-NL" sz="2400" dirty="0">
                <a:latin typeface="Calibri"/>
                <a:ea typeface="Calibri"/>
                <a:cs typeface="Calibri"/>
                <a:sym typeface="Calibri"/>
              </a:rPr>
              <a:t>We have had </a:t>
            </a:r>
            <a:r>
              <a:rPr lang="nl-NL" sz="2400" dirty="0" err="1">
                <a:latin typeface="Calibri"/>
                <a:ea typeface="Calibri"/>
                <a:cs typeface="Calibri"/>
                <a:sym typeface="Calibri"/>
              </a:rPr>
              <a:t>visits</a:t>
            </a:r>
            <a:r>
              <a:rPr lang="nl-NL" sz="2400" dirty="0">
                <a:latin typeface="Calibri"/>
                <a:ea typeface="Calibri"/>
                <a:cs typeface="Calibri"/>
                <a:sym typeface="Calibri"/>
              </a:rPr>
              <a:t> </a:t>
            </a:r>
            <a:r>
              <a:rPr lang="nl-NL" sz="2400" dirty="0" err="1">
                <a:latin typeface="Calibri"/>
                <a:ea typeface="Calibri"/>
                <a:cs typeface="Calibri"/>
                <a:sym typeface="Calibri"/>
              </a:rPr>
              <a:t>to</a:t>
            </a:r>
            <a:r>
              <a:rPr lang="nl-NL" sz="2400" dirty="0">
                <a:latin typeface="Calibri"/>
                <a:ea typeface="Calibri"/>
                <a:cs typeface="Calibri"/>
                <a:sym typeface="Calibri"/>
              </a:rPr>
              <a:t> </a:t>
            </a:r>
            <a:r>
              <a:rPr lang="nl-NL" sz="2400" dirty="0" err="1">
                <a:latin typeface="Calibri"/>
                <a:ea typeface="Calibri"/>
                <a:cs typeface="Calibri"/>
                <a:sym typeface="Calibri"/>
              </a:rPr>
              <a:t>individual</a:t>
            </a:r>
            <a:r>
              <a:rPr lang="nl-NL" sz="2400" dirty="0">
                <a:latin typeface="Calibri"/>
                <a:ea typeface="Calibri"/>
                <a:cs typeface="Calibri"/>
                <a:sym typeface="Calibri"/>
              </a:rPr>
              <a:t> farms </a:t>
            </a:r>
            <a:r>
              <a:rPr lang="nl-NL" sz="2400" dirty="0" err="1">
                <a:latin typeface="Calibri"/>
                <a:ea typeface="Calibri"/>
                <a:cs typeface="Calibri"/>
                <a:sym typeface="Calibri"/>
              </a:rPr>
              <a:t>where</a:t>
            </a:r>
            <a:r>
              <a:rPr lang="nl-NL" sz="2400" dirty="0">
                <a:latin typeface="Calibri"/>
                <a:ea typeface="Calibri"/>
                <a:cs typeface="Calibri"/>
                <a:sym typeface="Calibri"/>
              </a:rPr>
              <a:t> we </a:t>
            </a:r>
            <a:r>
              <a:rPr lang="nl-NL" sz="2400" dirty="0" err="1">
                <a:latin typeface="Calibri"/>
                <a:ea typeface="Calibri"/>
                <a:cs typeface="Calibri"/>
                <a:sym typeface="Calibri"/>
              </a:rPr>
              <a:t>discussed</a:t>
            </a:r>
            <a:r>
              <a:rPr lang="nl-NL" sz="2400" dirty="0">
                <a:latin typeface="Calibri"/>
                <a:ea typeface="Calibri"/>
                <a:cs typeface="Calibri"/>
                <a:sym typeface="Calibri"/>
              </a:rPr>
              <a:t> impact on </a:t>
            </a:r>
            <a:r>
              <a:rPr lang="nl-NL" sz="2400" dirty="0" err="1">
                <a:latin typeface="Calibri"/>
                <a:ea typeface="Calibri"/>
                <a:cs typeface="Calibri"/>
                <a:sym typeface="Calibri"/>
              </a:rPr>
              <a:t>technology</a:t>
            </a:r>
            <a:r>
              <a:rPr lang="nl-NL" sz="2400" dirty="0">
                <a:latin typeface="Calibri"/>
                <a:ea typeface="Calibri"/>
                <a:cs typeface="Calibri"/>
                <a:sym typeface="Calibri"/>
              </a:rPr>
              <a:t> on </a:t>
            </a:r>
            <a:r>
              <a:rPr lang="nl-NL" sz="2400" dirty="0" err="1">
                <a:latin typeface="Calibri"/>
                <a:ea typeface="Calibri"/>
                <a:cs typeface="Calibri"/>
                <a:sym typeface="Calibri"/>
              </a:rPr>
              <a:t>dairy</a:t>
            </a:r>
            <a:r>
              <a:rPr lang="nl-NL" sz="2400" dirty="0">
                <a:latin typeface="Calibri"/>
                <a:ea typeface="Calibri"/>
                <a:cs typeface="Calibri"/>
                <a:sym typeface="Calibri"/>
              </a:rPr>
              <a:t> </a:t>
            </a:r>
            <a:r>
              <a:rPr lang="nl-NL" sz="2400" dirty="0" err="1">
                <a:latin typeface="Calibri"/>
                <a:ea typeface="Calibri"/>
                <a:cs typeface="Calibri"/>
                <a:sym typeface="Calibri"/>
              </a:rPr>
              <a:t>farming</a:t>
            </a:r>
            <a:endParaRPr sz="2400" dirty="0">
              <a:latin typeface="Calibri"/>
              <a:ea typeface="Calibri"/>
              <a:cs typeface="Calibri"/>
              <a:sym typeface="Calibri"/>
            </a:endParaRPr>
          </a:p>
          <a:p>
            <a:pPr marL="0" lvl="0" indent="0" algn="l" rtl="0">
              <a:spcBef>
                <a:spcPts val="1000"/>
              </a:spcBef>
              <a:spcAft>
                <a:spcPts val="0"/>
              </a:spcAft>
              <a:buNone/>
            </a:pPr>
            <a:endParaRPr sz="2400" dirty="0">
              <a:latin typeface="Calibri"/>
              <a:ea typeface="Calibri"/>
              <a:cs typeface="Calibri"/>
              <a:sym typeface="Calibri"/>
            </a:endParaRPr>
          </a:p>
          <a:p>
            <a:pPr marL="0" lvl="0" indent="0" algn="l" rtl="0">
              <a:spcBef>
                <a:spcPts val="1000"/>
              </a:spcBef>
              <a:spcAft>
                <a:spcPts val="0"/>
              </a:spcAft>
              <a:buNone/>
            </a:pPr>
            <a:r>
              <a:rPr lang="nl-NL" sz="2400" b="1" dirty="0" err="1">
                <a:latin typeface="Calibri"/>
                <a:ea typeface="Calibri"/>
                <a:cs typeface="Calibri"/>
                <a:sym typeface="Calibri"/>
              </a:rPr>
              <a:t>Dissemination</a:t>
            </a:r>
            <a:r>
              <a:rPr lang="nl-NL" sz="2400" dirty="0">
                <a:latin typeface="Calibri"/>
                <a:ea typeface="Calibri"/>
                <a:cs typeface="Calibri"/>
                <a:sym typeface="Calibri"/>
              </a:rPr>
              <a:t> </a:t>
            </a:r>
            <a:endParaRPr sz="2400" dirty="0">
              <a:latin typeface="Calibri"/>
              <a:ea typeface="Calibri"/>
              <a:cs typeface="Calibri"/>
              <a:sym typeface="Calibri"/>
            </a:endParaRPr>
          </a:p>
          <a:p>
            <a:pPr marL="0" lvl="0" indent="0" algn="l" rtl="0">
              <a:spcBef>
                <a:spcPts val="1000"/>
              </a:spcBef>
              <a:spcAft>
                <a:spcPts val="0"/>
              </a:spcAft>
              <a:buNone/>
            </a:pPr>
            <a:r>
              <a:rPr lang="nl-NL" sz="2400" dirty="0">
                <a:latin typeface="Calibri"/>
                <a:ea typeface="Calibri"/>
                <a:cs typeface="Calibri"/>
                <a:sym typeface="Calibri"/>
              </a:rPr>
              <a:t>of Project </a:t>
            </a:r>
            <a:r>
              <a:rPr lang="nl-NL" sz="2400" dirty="0" err="1">
                <a:latin typeface="Calibri"/>
                <a:ea typeface="Calibri"/>
                <a:cs typeface="Calibri"/>
                <a:sym typeface="Calibri"/>
              </a:rPr>
              <a:t>Results</a:t>
            </a:r>
            <a:r>
              <a:rPr lang="nl-NL" sz="2400" dirty="0">
                <a:latin typeface="Calibri"/>
                <a:ea typeface="Calibri"/>
                <a:cs typeface="Calibri"/>
                <a:sym typeface="Calibri"/>
              </a:rPr>
              <a:t> </a:t>
            </a:r>
            <a:r>
              <a:rPr lang="nl-NL" sz="2400" dirty="0" err="1">
                <a:latin typeface="Calibri"/>
                <a:ea typeface="Calibri"/>
                <a:cs typeface="Calibri"/>
                <a:sym typeface="Calibri"/>
              </a:rPr>
              <a:t>thru</a:t>
            </a:r>
            <a:r>
              <a:rPr lang="nl-NL" sz="2400" dirty="0">
                <a:latin typeface="Calibri"/>
                <a:ea typeface="Calibri"/>
                <a:cs typeface="Calibri"/>
                <a:sym typeface="Calibri"/>
              </a:rPr>
              <a:t> 2019 -2020 in Environment  </a:t>
            </a:r>
            <a:r>
              <a:rPr lang="nl-NL" sz="2400" dirty="0" err="1">
                <a:latin typeface="Calibri"/>
                <a:ea typeface="Calibri"/>
                <a:cs typeface="Calibri"/>
                <a:sym typeface="Calibri"/>
              </a:rPr>
              <a:t>related</a:t>
            </a:r>
            <a:r>
              <a:rPr lang="nl-NL" sz="2400" dirty="0">
                <a:latin typeface="Calibri"/>
                <a:ea typeface="Calibri"/>
                <a:cs typeface="Calibri"/>
                <a:sym typeface="Calibri"/>
              </a:rPr>
              <a:t> Events (</a:t>
            </a:r>
            <a:r>
              <a:rPr lang="nl-NL" sz="2400" dirty="0" err="1">
                <a:latin typeface="Calibri"/>
                <a:ea typeface="Calibri"/>
                <a:cs typeface="Calibri"/>
                <a:sym typeface="Calibri"/>
              </a:rPr>
              <a:t>Festa</a:t>
            </a:r>
            <a:r>
              <a:rPr lang="nl-NL" sz="2400" dirty="0">
                <a:latin typeface="Calibri"/>
                <a:ea typeface="Calibri"/>
                <a:cs typeface="Calibri"/>
                <a:sym typeface="Calibri"/>
              </a:rPr>
              <a:t> </a:t>
            </a:r>
            <a:r>
              <a:rPr lang="nl-NL" sz="2400" dirty="0" err="1">
                <a:latin typeface="Calibri"/>
                <a:ea typeface="Calibri"/>
                <a:cs typeface="Calibri"/>
                <a:sym typeface="Calibri"/>
              </a:rPr>
              <a:t>Agrarja</a:t>
            </a:r>
            <a:r>
              <a:rPr lang="nl-NL" sz="2400" dirty="0">
                <a:latin typeface="Calibri"/>
                <a:ea typeface="Calibri"/>
                <a:cs typeface="Calibri"/>
                <a:sym typeface="Calibri"/>
              </a:rPr>
              <a:t> </a:t>
            </a:r>
            <a:r>
              <a:rPr lang="nl-NL" sz="2400" dirty="0" err="1">
                <a:latin typeface="Calibri"/>
                <a:ea typeface="Calibri"/>
                <a:cs typeface="Calibri"/>
                <a:sym typeface="Calibri"/>
              </a:rPr>
              <a:t>Dingli</a:t>
            </a:r>
            <a:r>
              <a:rPr lang="nl-NL" sz="2400" dirty="0">
                <a:latin typeface="Calibri"/>
                <a:ea typeface="Calibri"/>
                <a:cs typeface="Calibri"/>
                <a:sym typeface="Calibri"/>
              </a:rPr>
              <a:t> April) and Earth Garden (May 2019)</a:t>
            </a:r>
            <a:endParaRPr sz="2400" dirty="0">
              <a:latin typeface="Calibri"/>
              <a:ea typeface="Calibri"/>
              <a:cs typeface="Calibri"/>
              <a:sym typeface="Calibri"/>
            </a:endParaRPr>
          </a:p>
          <a:p>
            <a:pPr marL="0" lvl="0" indent="0" algn="l" rtl="0">
              <a:spcBef>
                <a:spcPts val="1000"/>
              </a:spcBef>
              <a:spcAft>
                <a:spcPts val="0"/>
              </a:spcAft>
              <a:buNone/>
            </a:pPr>
            <a:endParaRPr sz="1800" b="1" dirty="0">
              <a:latin typeface="Calibri"/>
              <a:ea typeface="Calibri"/>
              <a:cs typeface="Calibri"/>
              <a:sym typeface="Calibri"/>
            </a:endParaRPr>
          </a:p>
          <a:p>
            <a:pPr marL="0" lvl="0" indent="0" algn="l" rtl="0">
              <a:spcBef>
                <a:spcPts val="1000"/>
              </a:spcBef>
              <a:spcAft>
                <a:spcPts val="0"/>
              </a:spcAft>
              <a:buNone/>
            </a:pPr>
            <a:endParaRPr sz="2400" b="1" dirty="0"/>
          </a:p>
        </p:txBody>
      </p:sp>
      <p:pic>
        <p:nvPicPr>
          <p:cNvPr id="637" name="Google Shape;637;g5856135cae_2_1"/>
          <p:cNvPicPr preferRelativeResize="0"/>
          <p:nvPr/>
        </p:nvPicPr>
        <p:blipFill>
          <a:blip r:embed="rId3">
            <a:alphaModFix/>
          </a:blip>
          <a:stretch>
            <a:fillRect/>
          </a:stretch>
        </p:blipFill>
        <p:spPr>
          <a:xfrm>
            <a:off x="6750500" y="1690725"/>
            <a:ext cx="2425350" cy="2162350"/>
          </a:xfrm>
          <a:prstGeom prst="rect">
            <a:avLst/>
          </a:prstGeom>
          <a:noFill/>
          <a:ln>
            <a:noFill/>
          </a:ln>
        </p:spPr>
      </p:pic>
      <p:pic>
        <p:nvPicPr>
          <p:cNvPr id="638" name="Google Shape;638;g5856135cae_2_1"/>
          <p:cNvPicPr preferRelativeResize="0"/>
          <p:nvPr/>
        </p:nvPicPr>
        <p:blipFill>
          <a:blip r:embed="rId4">
            <a:alphaModFix/>
          </a:blip>
          <a:stretch>
            <a:fillRect/>
          </a:stretch>
        </p:blipFill>
        <p:spPr>
          <a:xfrm>
            <a:off x="8644950" y="6375050"/>
            <a:ext cx="378501" cy="482950"/>
          </a:xfrm>
          <a:prstGeom prst="rect">
            <a:avLst/>
          </a:prstGeom>
          <a:noFill/>
          <a:ln>
            <a:noFill/>
          </a:ln>
        </p:spPr>
      </p:pic>
      <p:pic>
        <p:nvPicPr>
          <p:cNvPr id="639" name="Google Shape;639;g5856135cae_2_1"/>
          <p:cNvPicPr preferRelativeResize="0"/>
          <p:nvPr/>
        </p:nvPicPr>
        <p:blipFill>
          <a:blip r:embed="rId4">
            <a:alphaModFix/>
          </a:blip>
          <a:stretch>
            <a:fillRect/>
          </a:stretch>
        </p:blipFill>
        <p:spPr>
          <a:xfrm>
            <a:off x="8644950" y="6375050"/>
            <a:ext cx="378501" cy="482950"/>
          </a:xfrm>
          <a:prstGeom prst="rect">
            <a:avLst/>
          </a:prstGeom>
          <a:noFill/>
          <a:ln>
            <a:noFill/>
          </a:ln>
        </p:spPr>
      </p:pic>
      <p:pic>
        <p:nvPicPr>
          <p:cNvPr id="640" name="Google Shape;640;g5856135cae_2_1"/>
          <p:cNvPicPr preferRelativeResize="0"/>
          <p:nvPr/>
        </p:nvPicPr>
        <p:blipFill>
          <a:blip r:embed="rId5">
            <a:alphaModFix/>
          </a:blip>
          <a:stretch>
            <a:fillRect/>
          </a:stretch>
        </p:blipFill>
        <p:spPr>
          <a:xfrm>
            <a:off x="6768200" y="4005475"/>
            <a:ext cx="1997475" cy="2297900"/>
          </a:xfrm>
          <a:prstGeom prst="rect">
            <a:avLst/>
          </a:prstGeom>
          <a:noFill/>
          <a:ln>
            <a:noFill/>
          </a:ln>
        </p:spPr>
      </p:pic>
      <p:sp>
        <p:nvSpPr>
          <p:cNvPr id="8" name="Google Shape;112;p2">
            <a:extLst>
              <a:ext uri="{FF2B5EF4-FFF2-40B4-BE49-F238E27FC236}">
                <a16:creationId xmlns:a16="http://schemas.microsoft.com/office/drawing/2014/main" id="{BBBBD53B-220C-49DA-8B94-AA06B3A11C4A}"/>
              </a:ext>
            </a:extLst>
          </p:cNvPr>
          <p:cNvSpPr txBox="1"/>
          <p:nvPr/>
        </p:nvSpPr>
        <p:spPr>
          <a:xfrm>
            <a:off x="813012" y="940920"/>
            <a:ext cx="3012297" cy="36929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nl-NL" sz="1800" dirty="0">
                <a:solidFill>
                  <a:schemeClr val="dk1"/>
                </a:solidFill>
                <a:latin typeface="Calibri"/>
                <a:ea typeface="Calibri"/>
                <a:cs typeface="Calibri"/>
                <a:sym typeface="Calibri"/>
              </a:rPr>
              <a:t>Awareness, Malta</a:t>
            </a:r>
            <a:endParaRPr sz="1800" dirty="0">
              <a:solidFill>
                <a:schemeClr val="dk1"/>
              </a:solidFill>
              <a:latin typeface="Calibri"/>
              <a:ea typeface="Calibri"/>
              <a:cs typeface="Calibri"/>
              <a:sym typeface="Calibri"/>
            </a:endParaRPr>
          </a:p>
        </p:txBody>
      </p:sp>
      <p:sp>
        <p:nvSpPr>
          <p:cNvPr id="9" name="Google Shape;113;p2">
            <a:extLst>
              <a:ext uri="{FF2B5EF4-FFF2-40B4-BE49-F238E27FC236}">
                <a16:creationId xmlns:a16="http://schemas.microsoft.com/office/drawing/2014/main" id="{811CED52-143B-4C74-8CFE-EA1CEA9609BF}"/>
              </a:ext>
            </a:extLst>
          </p:cNvPr>
          <p:cNvSpPr/>
          <p:nvPr/>
        </p:nvSpPr>
        <p:spPr>
          <a:xfrm>
            <a:off x="408149" y="1055052"/>
            <a:ext cx="162415" cy="167868"/>
          </a:xfrm>
          <a:prstGeom prst="ellipse">
            <a:avLst/>
          </a:prstGeom>
          <a:solidFill>
            <a:srgbClr val="2E75B5"/>
          </a:solidFill>
          <a:ln w="12700" cap="flat" cmpd="sng">
            <a:solidFill>
              <a:srgbClr val="548135"/>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11" name="Google Shape;629;p45">
            <a:hlinkClick r:id="" action="ppaction://hlinkshowjump?jump=firstslide"/>
            <a:extLst>
              <a:ext uri="{FF2B5EF4-FFF2-40B4-BE49-F238E27FC236}">
                <a16:creationId xmlns:a16="http://schemas.microsoft.com/office/drawing/2014/main" id="{4FE59643-B33B-4C83-B9DD-220461633A55}"/>
              </a:ext>
            </a:extLst>
          </p:cNvPr>
          <p:cNvSpPr/>
          <p:nvPr/>
        </p:nvSpPr>
        <p:spPr>
          <a:xfrm>
            <a:off x="7117058" y="6216610"/>
            <a:ext cx="1299758" cy="478330"/>
          </a:xfrm>
          <a:prstGeom prst="leftArrow">
            <a:avLst>
              <a:gd name="adj1" fmla="val 50000"/>
              <a:gd name="adj2" fmla="val 50000"/>
            </a:avLst>
          </a:prstGeom>
          <a:solidFill>
            <a:schemeClr val="accent5"/>
          </a:solidFill>
          <a:ln w="12700" cap="flat" cmpd="sng">
            <a:solidFill>
              <a:srgbClr val="31538F"/>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nl-NL" sz="1800" dirty="0">
                <a:solidFill>
                  <a:schemeClr val="lt1"/>
                </a:solidFill>
                <a:latin typeface="Calibri"/>
                <a:ea typeface="Calibri"/>
                <a:cs typeface="Calibri"/>
                <a:sym typeface="Calibri"/>
              </a:rPr>
              <a:t>BACK</a:t>
            </a:r>
            <a:endParaRPr sz="1800" dirty="0">
              <a:solidFill>
                <a:schemeClr val="lt1"/>
              </a:solidFill>
              <a:latin typeface="Calibri"/>
              <a:ea typeface="Calibri"/>
              <a:cs typeface="Calibri"/>
              <a:sym typeface="Calibri"/>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181"/>
        <p:cNvGrpSpPr/>
        <p:nvPr/>
      </p:nvGrpSpPr>
      <p:grpSpPr>
        <a:xfrm>
          <a:off x="0" y="0"/>
          <a:ext cx="0" cy="0"/>
          <a:chOff x="0" y="0"/>
          <a:chExt cx="0" cy="0"/>
        </a:xfrm>
      </p:grpSpPr>
      <p:sp>
        <p:nvSpPr>
          <p:cNvPr id="182" name="Google Shape;182;p6"/>
          <p:cNvSpPr txBox="1">
            <a:spLocks noGrp="1"/>
          </p:cNvSpPr>
          <p:nvPr>
            <p:ph type="body" idx="1"/>
          </p:nvPr>
        </p:nvSpPr>
        <p:spPr>
          <a:xfrm>
            <a:off x="385192" y="1360154"/>
            <a:ext cx="4186808" cy="4995863"/>
          </a:xfrm>
          <a:prstGeom prst="rect">
            <a:avLst/>
          </a:prstGeom>
          <a:noFill/>
          <a:ln>
            <a:noFill/>
          </a:ln>
        </p:spPr>
        <p:txBody>
          <a:bodyPr spcFirstLastPara="1" wrap="square" lIns="91425" tIns="45700" rIns="91425" bIns="45700" anchor="t" anchorCtr="0">
            <a:noAutofit/>
          </a:bodyPr>
          <a:lstStyle/>
          <a:p>
            <a:pPr marL="0" lvl="0" indent="0" rtl="0">
              <a:lnSpc>
                <a:spcPct val="90000"/>
              </a:lnSpc>
              <a:spcBef>
                <a:spcPts val="0"/>
              </a:spcBef>
              <a:spcAft>
                <a:spcPts val="0"/>
              </a:spcAft>
              <a:buClr>
                <a:srgbClr val="0B7E93"/>
              </a:buClr>
              <a:buSzPts val="2400"/>
              <a:buFont typeface="Arial"/>
              <a:buNone/>
            </a:pPr>
            <a:r>
              <a:rPr lang="nl-NL" sz="2400" b="1" dirty="0" err="1">
                <a:solidFill>
                  <a:srgbClr val="0B7E93"/>
                </a:solidFill>
              </a:rPr>
              <a:t>AgroTV</a:t>
            </a:r>
            <a:endParaRPr sz="2400" b="1" dirty="0">
              <a:solidFill>
                <a:srgbClr val="0B7E93"/>
              </a:solidFill>
            </a:endParaRPr>
          </a:p>
          <a:p>
            <a:pPr marL="0" lvl="0" indent="0" rtl="0">
              <a:lnSpc>
                <a:spcPct val="90000"/>
              </a:lnSpc>
              <a:spcBef>
                <a:spcPts val="1000"/>
              </a:spcBef>
              <a:spcAft>
                <a:spcPts val="0"/>
              </a:spcAft>
              <a:buClr>
                <a:srgbClr val="0B7E93"/>
              </a:buClr>
              <a:buSzPts val="2400"/>
              <a:buFont typeface="Arial"/>
              <a:buNone/>
            </a:pPr>
            <a:r>
              <a:rPr lang="nl-NL" sz="2400" b="1" dirty="0">
                <a:solidFill>
                  <a:srgbClr val="0B7E93"/>
                </a:solidFill>
              </a:rPr>
              <a:t>TV Show: </a:t>
            </a:r>
          </a:p>
          <a:p>
            <a:pPr marL="0" lvl="0" indent="0" rtl="0">
              <a:lnSpc>
                <a:spcPct val="90000"/>
              </a:lnSpc>
              <a:spcBef>
                <a:spcPts val="1000"/>
              </a:spcBef>
              <a:spcAft>
                <a:spcPts val="0"/>
              </a:spcAft>
              <a:buClr>
                <a:srgbClr val="0B7E93"/>
              </a:buClr>
              <a:buSzPts val="2400"/>
              <a:buFont typeface="Arial"/>
              <a:buNone/>
            </a:pPr>
            <a:r>
              <a:rPr lang="nl-NL" sz="2400" b="1" dirty="0">
                <a:solidFill>
                  <a:srgbClr val="0B7E93"/>
                </a:solidFill>
              </a:rPr>
              <a:t>Agriculture report</a:t>
            </a:r>
            <a:endParaRPr dirty="0"/>
          </a:p>
          <a:p>
            <a:pPr marL="0" lvl="0" indent="0" algn="just" rtl="0">
              <a:lnSpc>
                <a:spcPct val="150000"/>
              </a:lnSpc>
              <a:spcBef>
                <a:spcPts val="1000"/>
              </a:spcBef>
              <a:spcAft>
                <a:spcPts val="0"/>
              </a:spcAft>
              <a:buClr>
                <a:schemeClr val="dk1"/>
              </a:buClr>
              <a:buSzPts val="2000"/>
              <a:buFont typeface="Arial"/>
              <a:buNone/>
            </a:pPr>
            <a:endParaRPr sz="2000" dirty="0"/>
          </a:p>
          <a:p>
            <a:pPr marL="0" lvl="0" indent="0" algn="just" rtl="0">
              <a:lnSpc>
                <a:spcPct val="150000"/>
              </a:lnSpc>
              <a:spcBef>
                <a:spcPts val="1000"/>
              </a:spcBef>
              <a:spcAft>
                <a:spcPts val="0"/>
              </a:spcAft>
              <a:buClr>
                <a:schemeClr val="dk1"/>
              </a:buClr>
              <a:buSzPts val="2000"/>
              <a:buFont typeface="Arial"/>
              <a:buNone/>
            </a:pPr>
            <a:r>
              <a:rPr lang="nl-NL" sz="2000" dirty="0"/>
              <a:t>Presentation of the </a:t>
            </a:r>
            <a:r>
              <a:rPr lang="nl-NL" sz="2000" dirty="0" err="1"/>
              <a:t>contribution</a:t>
            </a:r>
            <a:r>
              <a:rPr lang="nl-NL" sz="2000" dirty="0"/>
              <a:t> of 4D4F project </a:t>
            </a:r>
            <a:r>
              <a:rPr lang="nl-NL" sz="2000" dirty="0" err="1"/>
              <a:t>to</a:t>
            </a:r>
            <a:r>
              <a:rPr lang="nl-NL" sz="2000" dirty="0"/>
              <a:t> the development of </a:t>
            </a:r>
            <a:r>
              <a:rPr lang="nl-NL" sz="2000" dirty="0" err="1"/>
              <a:t>precision</a:t>
            </a:r>
            <a:r>
              <a:rPr lang="nl-NL" sz="2000" dirty="0"/>
              <a:t> </a:t>
            </a:r>
            <a:r>
              <a:rPr lang="nl-NL" sz="2000" dirty="0" err="1"/>
              <a:t>farming</a:t>
            </a:r>
            <a:r>
              <a:rPr lang="nl-NL" sz="2000" dirty="0"/>
              <a:t> in </a:t>
            </a:r>
            <a:r>
              <a:rPr lang="nl-NL" sz="2000" dirty="0" err="1"/>
              <a:t>dairy</a:t>
            </a:r>
            <a:r>
              <a:rPr lang="nl-NL" sz="2000" dirty="0"/>
              <a:t> </a:t>
            </a:r>
            <a:r>
              <a:rPr lang="nl-NL" sz="2000" dirty="0" err="1"/>
              <a:t>industry</a:t>
            </a:r>
            <a:r>
              <a:rPr lang="nl-NL" sz="2000" dirty="0"/>
              <a:t>  (</a:t>
            </a:r>
            <a:r>
              <a:rPr lang="nl-NL" sz="2000" dirty="0" err="1"/>
              <a:t>March</a:t>
            </a:r>
            <a:r>
              <a:rPr lang="nl-NL" sz="2000" dirty="0"/>
              <a:t> 26, 2018)</a:t>
            </a:r>
            <a:endParaRPr sz="2000" dirty="0"/>
          </a:p>
        </p:txBody>
      </p:sp>
      <p:pic>
        <p:nvPicPr>
          <p:cNvPr id="183" name="Google Shape;183;p6"/>
          <p:cNvPicPr preferRelativeResize="0">
            <a:picLocks noGrp="1"/>
          </p:cNvPicPr>
          <p:nvPr>
            <p:ph type="body" idx="2"/>
          </p:nvPr>
        </p:nvPicPr>
        <p:blipFill rotWithShape="1">
          <a:blip r:embed="rId3">
            <a:alphaModFix/>
          </a:blip>
          <a:srcRect/>
          <a:stretch/>
        </p:blipFill>
        <p:spPr>
          <a:xfrm>
            <a:off x="4736892" y="1289050"/>
            <a:ext cx="3886200" cy="2914650"/>
          </a:xfrm>
          <a:prstGeom prst="rect">
            <a:avLst/>
          </a:prstGeom>
          <a:noFill/>
          <a:ln>
            <a:noFill/>
          </a:ln>
        </p:spPr>
      </p:pic>
      <p:pic>
        <p:nvPicPr>
          <p:cNvPr id="184" name="Google Shape;184;p6"/>
          <p:cNvPicPr preferRelativeResize="0"/>
          <p:nvPr/>
        </p:nvPicPr>
        <p:blipFill rotWithShape="1">
          <a:blip r:embed="rId4">
            <a:alphaModFix/>
          </a:blip>
          <a:srcRect r="4956"/>
          <a:stretch/>
        </p:blipFill>
        <p:spPr>
          <a:xfrm>
            <a:off x="4736892" y="4293642"/>
            <a:ext cx="3964898" cy="1831639"/>
          </a:xfrm>
          <a:prstGeom prst="rect">
            <a:avLst/>
          </a:prstGeom>
          <a:noFill/>
          <a:ln>
            <a:noFill/>
          </a:ln>
        </p:spPr>
      </p:pic>
      <p:sp>
        <p:nvSpPr>
          <p:cNvPr id="185" name="Google Shape;185;p6">
            <a:hlinkClick r:id="" action="ppaction://hlinkshowjump?jump=firstslide"/>
          </p:cNvPr>
          <p:cNvSpPr/>
          <p:nvPr/>
        </p:nvSpPr>
        <p:spPr>
          <a:xfrm>
            <a:off x="7459050" y="6214170"/>
            <a:ext cx="1299758" cy="478330"/>
          </a:xfrm>
          <a:prstGeom prst="leftArrow">
            <a:avLst>
              <a:gd name="adj1" fmla="val 50000"/>
              <a:gd name="adj2" fmla="val 50000"/>
            </a:avLst>
          </a:prstGeom>
          <a:solidFill>
            <a:schemeClr val="accent5"/>
          </a:solidFill>
          <a:ln w="12700" cap="flat" cmpd="sng">
            <a:solidFill>
              <a:srgbClr val="31538F"/>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nl-NL" sz="1800">
                <a:solidFill>
                  <a:schemeClr val="lt1"/>
                </a:solidFill>
                <a:latin typeface="Calibri"/>
                <a:ea typeface="Calibri"/>
                <a:cs typeface="Calibri"/>
                <a:sym typeface="Calibri"/>
              </a:rPr>
              <a:t>BACK</a:t>
            </a:r>
            <a:endParaRPr sz="1800">
              <a:solidFill>
                <a:schemeClr val="lt1"/>
              </a:solidFill>
              <a:latin typeface="Calibri"/>
              <a:ea typeface="Calibri"/>
              <a:cs typeface="Calibri"/>
              <a:sym typeface="Calibri"/>
            </a:endParaRPr>
          </a:p>
        </p:txBody>
      </p:sp>
      <p:sp>
        <p:nvSpPr>
          <p:cNvPr id="6" name="Google Shape;112;p2">
            <a:extLst>
              <a:ext uri="{FF2B5EF4-FFF2-40B4-BE49-F238E27FC236}">
                <a16:creationId xmlns:a16="http://schemas.microsoft.com/office/drawing/2014/main" id="{5E6B67BF-F6EC-4456-8C32-ADDE644421F5}"/>
              </a:ext>
            </a:extLst>
          </p:cNvPr>
          <p:cNvSpPr txBox="1"/>
          <p:nvPr/>
        </p:nvSpPr>
        <p:spPr>
          <a:xfrm>
            <a:off x="813013" y="940920"/>
            <a:ext cx="2807642"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nl-NL" sz="1800" dirty="0">
                <a:solidFill>
                  <a:schemeClr val="dk1"/>
                </a:solidFill>
                <a:latin typeface="Calibri"/>
                <a:ea typeface="Calibri"/>
                <a:cs typeface="Calibri"/>
                <a:sym typeface="Calibri"/>
              </a:rPr>
              <a:t>Awareness, Romania</a:t>
            </a:r>
            <a:endParaRPr sz="1800" dirty="0">
              <a:solidFill>
                <a:schemeClr val="dk1"/>
              </a:solidFill>
              <a:latin typeface="Calibri"/>
              <a:ea typeface="Calibri"/>
              <a:cs typeface="Calibri"/>
              <a:sym typeface="Calibri"/>
            </a:endParaRPr>
          </a:p>
        </p:txBody>
      </p:sp>
      <p:sp>
        <p:nvSpPr>
          <p:cNvPr id="7" name="Google Shape;113;p2">
            <a:extLst>
              <a:ext uri="{FF2B5EF4-FFF2-40B4-BE49-F238E27FC236}">
                <a16:creationId xmlns:a16="http://schemas.microsoft.com/office/drawing/2014/main" id="{21BF99AF-3BE9-4C2B-923A-6FAD5803C9C5}"/>
              </a:ext>
            </a:extLst>
          </p:cNvPr>
          <p:cNvSpPr/>
          <p:nvPr/>
        </p:nvSpPr>
        <p:spPr>
          <a:xfrm>
            <a:off x="408149" y="1055052"/>
            <a:ext cx="162415" cy="167868"/>
          </a:xfrm>
          <a:prstGeom prst="ellipse">
            <a:avLst/>
          </a:prstGeom>
          <a:solidFill>
            <a:srgbClr val="2E75B5"/>
          </a:solidFill>
          <a:ln w="12700" cap="flat" cmpd="sng">
            <a:solidFill>
              <a:srgbClr val="548135"/>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417"/>
        <p:cNvGrpSpPr/>
        <p:nvPr/>
      </p:nvGrpSpPr>
      <p:grpSpPr>
        <a:xfrm>
          <a:off x="0" y="0"/>
          <a:ext cx="0" cy="0"/>
          <a:chOff x="0" y="0"/>
          <a:chExt cx="0" cy="0"/>
        </a:xfrm>
      </p:grpSpPr>
      <p:pic>
        <p:nvPicPr>
          <p:cNvPr id="10" name="Afbeelding 9">
            <a:extLst>
              <a:ext uri="{FF2B5EF4-FFF2-40B4-BE49-F238E27FC236}">
                <a16:creationId xmlns:a16="http://schemas.microsoft.com/office/drawing/2014/main" id="{ABD43E30-CDE1-4FA8-A1D6-2121C224038E}"/>
              </a:ext>
            </a:extLst>
          </p:cNvPr>
          <p:cNvPicPr>
            <a:picLocks noChangeAspect="1"/>
          </p:cNvPicPr>
          <p:nvPr/>
        </p:nvPicPr>
        <p:blipFill rotWithShape="1">
          <a:blip r:embed="rId3"/>
          <a:srcRect b="33354"/>
          <a:stretch/>
        </p:blipFill>
        <p:spPr>
          <a:xfrm>
            <a:off x="4718467" y="2173603"/>
            <a:ext cx="2745537" cy="2542544"/>
          </a:xfrm>
          <a:prstGeom prst="rect">
            <a:avLst/>
          </a:prstGeom>
        </p:spPr>
      </p:pic>
      <p:sp>
        <p:nvSpPr>
          <p:cNvPr id="418" name="Google Shape;418;p26"/>
          <p:cNvSpPr txBox="1"/>
          <p:nvPr/>
        </p:nvSpPr>
        <p:spPr>
          <a:xfrm>
            <a:off x="645087" y="1322701"/>
            <a:ext cx="8200103" cy="46166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nl-NL" sz="2400" b="1" dirty="0" err="1">
                <a:solidFill>
                  <a:srgbClr val="008080"/>
                </a:solidFill>
                <a:latin typeface="Calibri"/>
                <a:ea typeface="Calibri"/>
                <a:cs typeface="Calibri"/>
                <a:sym typeface="Calibri"/>
              </a:rPr>
              <a:t>SOPs</a:t>
            </a:r>
            <a:r>
              <a:rPr lang="nl-NL" sz="2400" b="1" dirty="0">
                <a:solidFill>
                  <a:srgbClr val="008080"/>
                </a:solidFill>
                <a:latin typeface="Calibri"/>
                <a:ea typeface="Calibri"/>
                <a:cs typeface="Calibri"/>
                <a:sym typeface="Calibri"/>
              </a:rPr>
              <a:t> for </a:t>
            </a:r>
            <a:r>
              <a:rPr lang="nl-NL" sz="2400" b="1" dirty="0" err="1">
                <a:solidFill>
                  <a:srgbClr val="008080"/>
                </a:solidFill>
                <a:latin typeface="Calibri"/>
                <a:ea typeface="Calibri"/>
                <a:cs typeface="Calibri"/>
                <a:sym typeface="Calibri"/>
              </a:rPr>
              <a:t>better</a:t>
            </a:r>
            <a:r>
              <a:rPr lang="nl-NL" sz="2400" b="1" dirty="0">
                <a:solidFill>
                  <a:srgbClr val="008080"/>
                </a:solidFill>
                <a:latin typeface="Calibri"/>
                <a:ea typeface="Calibri"/>
                <a:cs typeface="Calibri"/>
                <a:sym typeface="Calibri"/>
              </a:rPr>
              <a:t> </a:t>
            </a:r>
            <a:r>
              <a:rPr lang="nl-NL" sz="2400" b="1" dirty="0" err="1">
                <a:solidFill>
                  <a:srgbClr val="008080"/>
                </a:solidFill>
                <a:latin typeface="Calibri"/>
                <a:ea typeface="Calibri"/>
                <a:cs typeface="Calibri"/>
                <a:sym typeface="Calibri"/>
              </a:rPr>
              <a:t>advice</a:t>
            </a:r>
            <a:r>
              <a:rPr lang="nl-NL" sz="2400" b="1" dirty="0">
                <a:solidFill>
                  <a:srgbClr val="008080"/>
                </a:solidFill>
                <a:latin typeface="Calibri"/>
                <a:ea typeface="Calibri"/>
                <a:cs typeface="Calibri"/>
                <a:sym typeface="Calibri"/>
              </a:rPr>
              <a:t> </a:t>
            </a:r>
            <a:r>
              <a:rPr lang="nl-NL" sz="2400" b="1" dirty="0" err="1">
                <a:solidFill>
                  <a:srgbClr val="008080"/>
                </a:solidFill>
                <a:latin typeface="Calibri"/>
                <a:ea typeface="Calibri"/>
                <a:cs typeface="Calibri"/>
                <a:sym typeface="Calibri"/>
              </a:rPr>
              <a:t>to</a:t>
            </a:r>
            <a:r>
              <a:rPr lang="nl-NL" sz="2400" b="1" dirty="0">
                <a:solidFill>
                  <a:srgbClr val="008080"/>
                </a:solidFill>
                <a:latin typeface="Calibri"/>
                <a:ea typeface="Calibri"/>
                <a:cs typeface="Calibri"/>
                <a:sym typeface="Calibri"/>
              </a:rPr>
              <a:t> help farmers</a:t>
            </a:r>
            <a:endParaRPr dirty="0">
              <a:solidFill>
                <a:srgbClr val="008080"/>
              </a:solidFill>
            </a:endParaRPr>
          </a:p>
        </p:txBody>
      </p:sp>
      <p:sp>
        <p:nvSpPr>
          <p:cNvPr id="419" name="Google Shape;419;p26"/>
          <p:cNvSpPr txBox="1"/>
          <p:nvPr/>
        </p:nvSpPr>
        <p:spPr>
          <a:xfrm>
            <a:off x="645087" y="1711938"/>
            <a:ext cx="7621966" cy="4431942"/>
          </a:xfrm>
          <a:prstGeom prst="rect">
            <a:avLst/>
          </a:prstGeom>
          <a:noFill/>
          <a:ln>
            <a:noFill/>
          </a:ln>
        </p:spPr>
        <p:txBody>
          <a:bodyPr spcFirstLastPara="1" wrap="square" lIns="91425" tIns="45700" rIns="91425" bIns="45700" anchor="t" anchorCtr="0">
            <a:spAutoFit/>
          </a:bodyPr>
          <a:lstStyle/>
          <a:p>
            <a:pPr marL="285750" lvl="0" indent="-285750">
              <a:lnSpc>
                <a:spcPct val="150000"/>
              </a:lnSpc>
              <a:buClr>
                <a:schemeClr val="dk1"/>
              </a:buClr>
              <a:buSzPts val="2000"/>
              <a:buFont typeface="Arial"/>
              <a:buChar char="•"/>
            </a:pPr>
            <a:r>
              <a:rPr lang="en-US" sz="1800" dirty="0">
                <a:solidFill>
                  <a:schemeClr val="dk1"/>
                </a:solidFill>
                <a:latin typeface="Calibri"/>
                <a:ea typeface="Calibri"/>
                <a:cs typeface="Calibri"/>
                <a:sym typeface="Calibri"/>
              </a:rPr>
              <a:t>20 SOPs for the use of sensors; 2 docs for making SOPs for own farm</a:t>
            </a:r>
          </a:p>
          <a:p>
            <a:pPr marL="285750" lvl="0" indent="-285750">
              <a:lnSpc>
                <a:spcPct val="150000"/>
              </a:lnSpc>
              <a:buClr>
                <a:schemeClr val="dk1"/>
              </a:buClr>
              <a:buSzPts val="2000"/>
              <a:buFont typeface="Arial"/>
              <a:buChar char="•"/>
            </a:pPr>
            <a:r>
              <a:rPr lang="en-US" sz="1800" dirty="0">
                <a:solidFill>
                  <a:schemeClr val="dk1"/>
                </a:solidFill>
                <a:latin typeface="Calibri"/>
                <a:ea typeface="Calibri"/>
                <a:cs typeface="Calibri"/>
                <a:sym typeface="Calibri"/>
              </a:rPr>
              <a:t>Publications in magazines:</a:t>
            </a:r>
            <a:endParaRPr lang="nl-NL" sz="1800" dirty="0">
              <a:solidFill>
                <a:schemeClr val="dk1"/>
              </a:solidFill>
              <a:latin typeface="Calibri"/>
              <a:ea typeface="Calibri"/>
              <a:cs typeface="Calibri"/>
              <a:sym typeface="Calibri"/>
            </a:endParaRPr>
          </a:p>
          <a:p>
            <a:endParaRPr lang="nl-NL" sz="1800" dirty="0">
              <a:solidFill>
                <a:schemeClr val="dk1"/>
              </a:solidFill>
              <a:latin typeface="Calibri"/>
              <a:ea typeface="Calibri"/>
              <a:cs typeface="Calibri"/>
              <a:sym typeface="Calibri"/>
            </a:endParaRPr>
          </a:p>
          <a:p>
            <a:r>
              <a:rPr lang="nl-NL" sz="1800" dirty="0">
                <a:solidFill>
                  <a:schemeClr val="dk1"/>
                </a:solidFill>
                <a:latin typeface="Calibri"/>
                <a:ea typeface="Calibri"/>
                <a:cs typeface="Calibri"/>
                <a:sym typeface="Calibri"/>
              </a:rPr>
              <a:t>Questionnaire </a:t>
            </a:r>
            <a:r>
              <a:rPr lang="nl-NL" sz="1800" dirty="0" err="1">
                <a:solidFill>
                  <a:schemeClr val="dk1"/>
                </a:solidFill>
                <a:latin typeface="Calibri"/>
                <a:ea typeface="Calibri"/>
                <a:cs typeface="Calibri"/>
                <a:sym typeface="Calibri"/>
              </a:rPr>
              <a:t>dairy</a:t>
            </a:r>
            <a:r>
              <a:rPr lang="nl-NL" sz="1800" dirty="0">
                <a:solidFill>
                  <a:schemeClr val="dk1"/>
                </a:solidFill>
                <a:latin typeface="Calibri"/>
                <a:ea typeface="Calibri"/>
                <a:cs typeface="Calibri"/>
                <a:sym typeface="Calibri"/>
              </a:rPr>
              <a:t> farmers </a:t>
            </a:r>
            <a:br>
              <a:rPr lang="nl-NL" sz="1800" dirty="0">
                <a:solidFill>
                  <a:schemeClr val="dk1"/>
                </a:solidFill>
                <a:latin typeface="Calibri"/>
                <a:ea typeface="Calibri"/>
                <a:cs typeface="Calibri"/>
                <a:sym typeface="Calibri"/>
              </a:rPr>
            </a:br>
            <a:r>
              <a:rPr lang="nl-NL" sz="1800" dirty="0" err="1">
                <a:solidFill>
                  <a:schemeClr val="dk1"/>
                </a:solidFill>
                <a:latin typeface="Calibri"/>
                <a:ea typeface="Calibri"/>
                <a:cs typeface="Calibri"/>
                <a:sym typeface="Calibri"/>
              </a:rPr>
              <a:t>about</a:t>
            </a:r>
            <a:r>
              <a:rPr lang="nl-NL" sz="1800" dirty="0">
                <a:solidFill>
                  <a:schemeClr val="dk1"/>
                </a:solidFill>
                <a:latin typeface="Calibri"/>
                <a:ea typeface="Calibri"/>
                <a:cs typeface="Calibri"/>
                <a:sym typeface="Calibri"/>
              </a:rPr>
              <a:t> the </a:t>
            </a:r>
            <a:r>
              <a:rPr lang="nl-NL" sz="1800" dirty="0" err="1">
                <a:solidFill>
                  <a:schemeClr val="dk1"/>
                </a:solidFill>
                <a:latin typeface="Calibri"/>
                <a:ea typeface="Calibri"/>
                <a:cs typeface="Calibri"/>
                <a:sym typeface="Calibri"/>
              </a:rPr>
              <a:t>use</a:t>
            </a:r>
            <a:r>
              <a:rPr lang="nl-NL" sz="1800" dirty="0">
                <a:solidFill>
                  <a:schemeClr val="dk1"/>
                </a:solidFill>
                <a:latin typeface="Calibri"/>
                <a:ea typeface="Calibri"/>
                <a:cs typeface="Calibri"/>
                <a:sym typeface="Calibri"/>
              </a:rPr>
              <a:t> of </a:t>
            </a:r>
            <a:r>
              <a:rPr lang="nl-NL" sz="1800" dirty="0" err="1">
                <a:solidFill>
                  <a:schemeClr val="dk1"/>
                </a:solidFill>
                <a:latin typeface="Calibri"/>
                <a:ea typeface="Calibri"/>
                <a:cs typeface="Calibri"/>
                <a:sym typeface="Calibri"/>
              </a:rPr>
              <a:t>SOPs</a:t>
            </a:r>
            <a:r>
              <a:rPr lang="nl-NL" sz="1800" dirty="0">
                <a:solidFill>
                  <a:schemeClr val="dk1"/>
                </a:solidFill>
                <a:latin typeface="Calibri"/>
                <a:ea typeface="Calibri"/>
                <a:cs typeface="Calibri"/>
                <a:sym typeface="Calibri"/>
              </a:rPr>
              <a:t>, 86 responses </a:t>
            </a:r>
            <a:br>
              <a:rPr lang="nl-NL" sz="1800" dirty="0">
                <a:solidFill>
                  <a:schemeClr val="dk1"/>
                </a:solidFill>
                <a:latin typeface="Calibri"/>
                <a:ea typeface="Calibri"/>
                <a:cs typeface="Calibri"/>
                <a:sym typeface="Calibri"/>
              </a:rPr>
            </a:br>
            <a:r>
              <a:rPr lang="nl-NL" sz="1800" dirty="0">
                <a:solidFill>
                  <a:schemeClr val="dk1"/>
                </a:solidFill>
                <a:latin typeface="Calibri"/>
                <a:ea typeface="Calibri"/>
                <a:cs typeface="Calibri"/>
                <a:sym typeface="Calibri"/>
              </a:rPr>
              <a:t>&gt; 50% </a:t>
            </a:r>
            <a:r>
              <a:rPr lang="nl-NL" sz="1800" dirty="0" err="1">
                <a:solidFill>
                  <a:schemeClr val="dk1"/>
                </a:solidFill>
                <a:latin typeface="Calibri"/>
                <a:ea typeface="Calibri"/>
                <a:cs typeface="Calibri"/>
                <a:sym typeface="Calibri"/>
              </a:rPr>
              <a:t>will</a:t>
            </a:r>
            <a:r>
              <a:rPr lang="nl-NL" sz="1800" dirty="0">
                <a:solidFill>
                  <a:schemeClr val="dk1"/>
                </a:solidFill>
                <a:latin typeface="Calibri"/>
                <a:ea typeface="Calibri"/>
                <a:cs typeface="Calibri"/>
                <a:sym typeface="Calibri"/>
              </a:rPr>
              <a:t> </a:t>
            </a:r>
            <a:r>
              <a:rPr lang="nl-NL" sz="1800" dirty="0" err="1">
                <a:solidFill>
                  <a:schemeClr val="dk1"/>
                </a:solidFill>
                <a:latin typeface="Calibri"/>
                <a:ea typeface="Calibri"/>
                <a:cs typeface="Calibri"/>
                <a:sym typeface="Calibri"/>
              </a:rPr>
              <a:t>use</a:t>
            </a:r>
            <a:r>
              <a:rPr lang="nl-NL" sz="1800" dirty="0">
                <a:solidFill>
                  <a:schemeClr val="dk1"/>
                </a:solidFill>
                <a:latin typeface="Calibri"/>
                <a:ea typeface="Calibri"/>
                <a:cs typeface="Calibri"/>
                <a:sym typeface="Calibri"/>
              </a:rPr>
              <a:t> </a:t>
            </a:r>
            <a:r>
              <a:rPr lang="nl-NL" sz="1800" dirty="0" err="1">
                <a:solidFill>
                  <a:schemeClr val="dk1"/>
                </a:solidFill>
                <a:latin typeface="Calibri"/>
                <a:ea typeface="Calibri"/>
                <a:cs typeface="Calibri"/>
                <a:sym typeface="Calibri"/>
              </a:rPr>
              <a:t>SOPs</a:t>
            </a:r>
            <a:r>
              <a:rPr lang="nl-NL" sz="1800" dirty="0">
                <a:solidFill>
                  <a:schemeClr val="dk1"/>
                </a:solidFill>
                <a:latin typeface="Calibri"/>
                <a:ea typeface="Calibri"/>
                <a:cs typeface="Calibri"/>
                <a:sym typeface="Calibri"/>
              </a:rPr>
              <a:t>. </a:t>
            </a:r>
          </a:p>
          <a:p>
            <a:pPr lvl="0"/>
            <a:r>
              <a:rPr lang="en-US" sz="2000" dirty="0">
                <a:solidFill>
                  <a:srgbClr val="008080"/>
                </a:solidFill>
                <a:latin typeface="Calibri"/>
                <a:ea typeface="Calibri"/>
                <a:cs typeface="Calibri"/>
                <a:sym typeface="Calibri"/>
              </a:rPr>
              <a:t>Farmers: “</a:t>
            </a:r>
            <a:r>
              <a:rPr lang="en-US" sz="2000" i="1" dirty="0">
                <a:solidFill>
                  <a:srgbClr val="008080"/>
                </a:solidFill>
                <a:latin typeface="Calibri"/>
                <a:ea typeface="Calibri"/>
                <a:cs typeface="Calibri"/>
                <a:sym typeface="Calibri"/>
              </a:rPr>
              <a:t>Everything is in my head </a:t>
            </a:r>
            <a:br>
              <a:rPr lang="en-US" sz="2000" i="1" dirty="0">
                <a:solidFill>
                  <a:srgbClr val="008080"/>
                </a:solidFill>
                <a:latin typeface="Calibri"/>
                <a:ea typeface="Calibri"/>
                <a:cs typeface="Calibri"/>
                <a:sym typeface="Calibri"/>
              </a:rPr>
            </a:br>
            <a:r>
              <a:rPr lang="en-US" sz="2000" i="1" dirty="0">
                <a:solidFill>
                  <a:srgbClr val="008080"/>
                </a:solidFill>
                <a:latin typeface="Calibri"/>
                <a:ea typeface="Calibri"/>
                <a:cs typeface="Calibri"/>
                <a:sym typeface="Calibri"/>
              </a:rPr>
              <a:t>and I exactly know what to do”</a:t>
            </a:r>
            <a:endParaRPr lang="en-US" sz="2000" i="1" dirty="0">
              <a:solidFill>
                <a:srgbClr val="008080"/>
              </a:solidFill>
              <a:ea typeface="Calibri"/>
            </a:endParaRPr>
          </a:p>
          <a:p>
            <a:pPr lvl="0"/>
            <a:r>
              <a:rPr lang="en-US" sz="1800" dirty="0">
                <a:solidFill>
                  <a:srgbClr val="008080"/>
                </a:solidFill>
                <a:latin typeface="Calibri"/>
                <a:ea typeface="Calibri"/>
                <a:cs typeface="Calibri"/>
                <a:sym typeface="Calibri"/>
              </a:rPr>
              <a:t>… differences appear when father </a:t>
            </a:r>
            <a:br>
              <a:rPr lang="en-US" sz="1800" dirty="0">
                <a:solidFill>
                  <a:srgbClr val="008080"/>
                </a:solidFill>
                <a:latin typeface="Calibri"/>
                <a:ea typeface="Calibri"/>
                <a:cs typeface="Calibri"/>
                <a:sym typeface="Calibri"/>
              </a:rPr>
            </a:br>
            <a:r>
              <a:rPr lang="en-US" sz="1800" dirty="0">
                <a:solidFill>
                  <a:srgbClr val="008080"/>
                </a:solidFill>
                <a:latin typeface="Calibri"/>
                <a:ea typeface="Calibri"/>
                <a:cs typeface="Calibri"/>
                <a:sym typeface="Calibri"/>
              </a:rPr>
              <a:t>and son discuss what they do </a:t>
            </a:r>
            <a:r>
              <a:rPr lang="en-US" sz="1800" i="1" dirty="0">
                <a:solidFill>
                  <a:srgbClr val="008080"/>
                </a:solidFill>
                <a:latin typeface="Calibri"/>
                <a:ea typeface="Calibri"/>
                <a:cs typeface="Calibri"/>
                <a:sym typeface="Calibri"/>
              </a:rPr>
              <a:t>exactly</a:t>
            </a:r>
            <a:endParaRPr lang="nl-NL" sz="1800" dirty="0">
              <a:solidFill>
                <a:schemeClr val="dk1"/>
              </a:solidFill>
              <a:latin typeface="Calibri"/>
              <a:ea typeface="Calibri"/>
              <a:cs typeface="Calibri"/>
              <a:sym typeface="Calibri"/>
            </a:endParaRPr>
          </a:p>
          <a:p>
            <a:pPr marL="0" marR="0" lvl="0" indent="0" algn="l" rtl="0">
              <a:spcBef>
                <a:spcPts val="0"/>
              </a:spcBef>
              <a:spcAft>
                <a:spcPts val="0"/>
              </a:spcAft>
              <a:buNone/>
            </a:pPr>
            <a:endParaRPr lang="nl-NL" sz="1600" b="1" dirty="0">
              <a:solidFill>
                <a:schemeClr val="dk1"/>
              </a:solidFill>
              <a:latin typeface="Calibri"/>
              <a:ea typeface="Calibri"/>
              <a:cs typeface="Calibri"/>
              <a:sym typeface="Calibri"/>
            </a:endParaRPr>
          </a:p>
          <a:p>
            <a:pPr marL="0" marR="0" lvl="0" indent="0" algn="l" rtl="0">
              <a:spcBef>
                <a:spcPts val="0"/>
              </a:spcBef>
              <a:spcAft>
                <a:spcPts val="0"/>
              </a:spcAft>
              <a:buNone/>
            </a:pPr>
            <a:r>
              <a:rPr lang="nl-NL" sz="1600" b="1" dirty="0">
                <a:solidFill>
                  <a:schemeClr val="dk1"/>
                </a:solidFill>
                <a:latin typeface="Calibri"/>
                <a:ea typeface="Calibri"/>
                <a:cs typeface="Calibri"/>
                <a:sym typeface="Calibri"/>
              </a:rPr>
              <a:t>Impact of </a:t>
            </a:r>
            <a:r>
              <a:rPr lang="nl-NL" sz="1600" b="1" dirty="0" err="1">
                <a:solidFill>
                  <a:schemeClr val="dk1"/>
                </a:solidFill>
                <a:latin typeface="Calibri"/>
                <a:ea typeface="Calibri"/>
                <a:cs typeface="Calibri"/>
                <a:sym typeface="Calibri"/>
              </a:rPr>
              <a:t>SOPs</a:t>
            </a:r>
            <a:r>
              <a:rPr lang="nl-NL" sz="1600" b="1" dirty="0">
                <a:solidFill>
                  <a:schemeClr val="dk1"/>
                </a:solidFill>
                <a:latin typeface="Calibri"/>
                <a:ea typeface="Calibri"/>
                <a:cs typeface="Calibri"/>
                <a:sym typeface="Calibri"/>
              </a:rPr>
              <a:t> on farm management</a:t>
            </a:r>
            <a:r>
              <a:rPr lang="nl-NL" sz="1600" dirty="0">
                <a:solidFill>
                  <a:schemeClr val="dk1"/>
                </a:solidFill>
                <a:latin typeface="Calibri"/>
                <a:ea typeface="Calibri"/>
                <a:cs typeface="Calibri"/>
                <a:sym typeface="Calibri"/>
              </a:rPr>
              <a:t>:</a:t>
            </a:r>
            <a:endParaRPr dirty="0"/>
          </a:p>
          <a:p>
            <a:pPr marL="285750" marR="0" lvl="0" indent="-285750" algn="l" rtl="0">
              <a:spcBef>
                <a:spcPts val="0"/>
              </a:spcBef>
              <a:spcAft>
                <a:spcPts val="0"/>
              </a:spcAft>
              <a:buClr>
                <a:schemeClr val="dk1"/>
              </a:buClr>
              <a:buSzPts val="1600"/>
              <a:buFont typeface="Arial"/>
              <a:buChar char="•"/>
            </a:pPr>
            <a:r>
              <a:rPr lang="nl-NL" sz="1600" dirty="0">
                <a:solidFill>
                  <a:schemeClr val="dk1"/>
                </a:solidFill>
                <a:latin typeface="Calibri"/>
                <a:ea typeface="Calibri"/>
                <a:cs typeface="Calibri"/>
                <a:sym typeface="Calibri"/>
              </a:rPr>
              <a:t>More </a:t>
            </a:r>
            <a:r>
              <a:rPr lang="nl-NL" sz="1600" dirty="0" err="1">
                <a:solidFill>
                  <a:schemeClr val="dk1"/>
                </a:solidFill>
                <a:latin typeface="Calibri"/>
                <a:ea typeface="Calibri"/>
                <a:cs typeface="Calibri"/>
                <a:sym typeface="Calibri"/>
              </a:rPr>
              <a:t>aware</a:t>
            </a:r>
            <a:r>
              <a:rPr lang="nl-NL" sz="1600" dirty="0">
                <a:solidFill>
                  <a:schemeClr val="dk1"/>
                </a:solidFill>
                <a:latin typeface="Calibri"/>
                <a:ea typeface="Calibri"/>
                <a:cs typeface="Calibri"/>
                <a:sym typeface="Calibri"/>
              </a:rPr>
              <a:t> of the steps </a:t>
            </a:r>
            <a:r>
              <a:rPr lang="nl-NL" sz="1600" dirty="0" err="1">
                <a:solidFill>
                  <a:schemeClr val="dk1"/>
                </a:solidFill>
                <a:latin typeface="Calibri"/>
                <a:ea typeface="Calibri"/>
                <a:cs typeface="Calibri"/>
                <a:sym typeface="Calibri"/>
              </a:rPr>
              <a:t>they</a:t>
            </a:r>
            <a:r>
              <a:rPr lang="nl-NL" sz="1600" dirty="0">
                <a:solidFill>
                  <a:schemeClr val="dk1"/>
                </a:solidFill>
                <a:latin typeface="Calibri"/>
                <a:ea typeface="Calibri"/>
                <a:cs typeface="Calibri"/>
                <a:sym typeface="Calibri"/>
              </a:rPr>
              <a:t> make</a:t>
            </a:r>
            <a:endParaRPr sz="1600" dirty="0">
              <a:solidFill>
                <a:schemeClr val="dk1"/>
              </a:solidFill>
              <a:latin typeface="Calibri"/>
              <a:ea typeface="Calibri"/>
              <a:cs typeface="Calibri"/>
              <a:sym typeface="Calibri"/>
            </a:endParaRPr>
          </a:p>
          <a:p>
            <a:pPr marL="285750" marR="0" lvl="0" indent="-285750" algn="l" rtl="0">
              <a:spcBef>
                <a:spcPts val="0"/>
              </a:spcBef>
              <a:spcAft>
                <a:spcPts val="0"/>
              </a:spcAft>
              <a:buClr>
                <a:schemeClr val="dk1"/>
              </a:buClr>
              <a:buSzPts val="1600"/>
              <a:buFont typeface="Arial"/>
              <a:buChar char="•"/>
            </a:pPr>
            <a:r>
              <a:rPr lang="nl-NL" sz="1600" dirty="0">
                <a:solidFill>
                  <a:schemeClr val="dk1"/>
                </a:solidFill>
                <a:latin typeface="Calibri"/>
                <a:ea typeface="Calibri"/>
                <a:cs typeface="Calibri"/>
                <a:sym typeface="Calibri"/>
              </a:rPr>
              <a:t>Share </a:t>
            </a:r>
            <a:r>
              <a:rPr lang="nl-NL" sz="1600" dirty="0" err="1">
                <a:solidFill>
                  <a:schemeClr val="dk1"/>
                </a:solidFill>
                <a:latin typeface="Calibri"/>
                <a:ea typeface="Calibri"/>
                <a:cs typeface="Calibri"/>
                <a:sym typeface="Calibri"/>
              </a:rPr>
              <a:t>experiences</a:t>
            </a:r>
            <a:r>
              <a:rPr lang="nl-NL" sz="1600" dirty="0">
                <a:solidFill>
                  <a:schemeClr val="dk1"/>
                </a:solidFill>
                <a:latin typeface="Calibri"/>
                <a:ea typeface="Calibri"/>
                <a:cs typeface="Calibri"/>
                <a:sym typeface="Calibri"/>
              </a:rPr>
              <a:t> </a:t>
            </a:r>
            <a:r>
              <a:rPr lang="nl-NL" sz="1600" dirty="0" err="1">
                <a:solidFill>
                  <a:schemeClr val="dk1"/>
                </a:solidFill>
                <a:latin typeface="Calibri"/>
                <a:ea typeface="Calibri"/>
                <a:cs typeface="Calibri"/>
                <a:sym typeface="Calibri"/>
              </a:rPr>
              <a:t>with</a:t>
            </a:r>
            <a:r>
              <a:rPr lang="nl-NL" sz="1600" dirty="0">
                <a:solidFill>
                  <a:schemeClr val="dk1"/>
                </a:solidFill>
                <a:latin typeface="Calibri"/>
                <a:ea typeface="Calibri"/>
                <a:cs typeface="Calibri"/>
                <a:sym typeface="Calibri"/>
              </a:rPr>
              <a:t> </a:t>
            </a:r>
            <a:r>
              <a:rPr lang="nl-NL" sz="1600" dirty="0" err="1">
                <a:solidFill>
                  <a:schemeClr val="dk1"/>
                </a:solidFill>
                <a:latin typeface="Calibri"/>
                <a:ea typeface="Calibri"/>
                <a:cs typeface="Calibri"/>
                <a:sym typeface="Calibri"/>
              </a:rPr>
              <a:t>other</a:t>
            </a:r>
            <a:r>
              <a:rPr lang="nl-NL" sz="1600" dirty="0">
                <a:solidFill>
                  <a:schemeClr val="dk1"/>
                </a:solidFill>
                <a:latin typeface="Calibri"/>
                <a:ea typeface="Calibri"/>
                <a:cs typeface="Calibri"/>
                <a:sym typeface="Calibri"/>
              </a:rPr>
              <a:t> </a:t>
            </a:r>
            <a:r>
              <a:rPr lang="nl-NL" sz="1600" dirty="0" err="1">
                <a:solidFill>
                  <a:schemeClr val="dk1"/>
                </a:solidFill>
                <a:latin typeface="Calibri"/>
                <a:ea typeface="Calibri"/>
                <a:cs typeface="Calibri"/>
                <a:sym typeface="Calibri"/>
              </a:rPr>
              <a:t>SOPs</a:t>
            </a:r>
            <a:r>
              <a:rPr lang="nl-NL" sz="1600" dirty="0">
                <a:solidFill>
                  <a:schemeClr val="dk1"/>
                </a:solidFill>
                <a:latin typeface="Calibri"/>
                <a:ea typeface="Calibri"/>
                <a:cs typeface="Calibri"/>
                <a:sym typeface="Calibri"/>
              </a:rPr>
              <a:t> users </a:t>
            </a:r>
            <a:endParaRPr dirty="0"/>
          </a:p>
          <a:p>
            <a:pPr marL="285750" marR="0" lvl="0" indent="-285750" algn="l" rtl="0">
              <a:spcBef>
                <a:spcPts val="0"/>
              </a:spcBef>
              <a:spcAft>
                <a:spcPts val="0"/>
              </a:spcAft>
              <a:buClr>
                <a:schemeClr val="dk1"/>
              </a:buClr>
              <a:buSzPts val="1600"/>
              <a:buFont typeface="Arial"/>
              <a:buChar char="•"/>
            </a:pPr>
            <a:r>
              <a:rPr lang="nl-NL" sz="1600" dirty="0" err="1">
                <a:solidFill>
                  <a:schemeClr val="dk1"/>
                </a:solidFill>
                <a:latin typeface="Calibri"/>
                <a:ea typeface="Calibri"/>
                <a:cs typeface="Calibri"/>
                <a:sym typeface="Calibri"/>
              </a:rPr>
              <a:t>Need</a:t>
            </a:r>
            <a:r>
              <a:rPr lang="nl-NL" sz="1600" dirty="0">
                <a:solidFill>
                  <a:schemeClr val="dk1"/>
                </a:solidFill>
                <a:latin typeface="Calibri"/>
                <a:ea typeface="Calibri"/>
                <a:cs typeface="Calibri"/>
                <a:sym typeface="Calibri"/>
              </a:rPr>
              <a:t> for </a:t>
            </a:r>
            <a:r>
              <a:rPr lang="nl-NL" sz="1600" dirty="0" err="1">
                <a:solidFill>
                  <a:schemeClr val="dk1"/>
                </a:solidFill>
                <a:latin typeface="Calibri"/>
                <a:ea typeface="Calibri"/>
                <a:cs typeface="Calibri"/>
                <a:sym typeface="Calibri"/>
              </a:rPr>
              <a:t>SOPs</a:t>
            </a:r>
            <a:r>
              <a:rPr lang="nl-NL" sz="1600" dirty="0">
                <a:solidFill>
                  <a:schemeClr val="dk1"/>
                </a:solidFill>
                <a:latin typeface="Calibri"/>
                <a:ea typeface="Calibri"/>
                <a:cs typeface="Calibri"/>
                <a:sym typeface="Calibri"/>
              </a:rPr>
              <a:t> </a:t>
            </a:r>
            <a:r>
              <a:rPr lang="nl-NL" sz="1600" dirty="0" err="1">
                <a:solidFill>
                  <a:schemeClr val="dk1"/>
                </a:solidFill>
                <a:latin typeface="Calibri"/>
                <a:ea typeface="Calibri"/>
                <a:cs typeface="Calibri"/>
                <a:sym typeface="Calibri"/>
              </a:rPr>
              <a:t>because</a:t>
            </a:r>
            <a:r>
              <a:rPr lang="nl-NL" sz="1600" dirty="0">
                <a:solidFill>
                  <a:schemeClr val="dk1"/>
                </a:solidFill>
                <a:latin typeface="Calibri"/>
                <a:ea typeface="Calibri"/>
                <a:cs typeface="Calibri"/>
                <a:sym typeface="Calibri"/>
              </a:rPr>
              <a:t> of Farm </a:t>
            </a:r>
            <a:r>
              <a:rPr lang="nl-NL" sz="1600" dirty="0" err="1">
                <a:solidFill>
                  <a:schemeClr val="dk1"/>
                </a:solidFill>
                <a:latin typeface="Calibri"/>
                <a:ea typeface="Calibri"/>
                <a:cs typeface="Calibri"/>
                <a:sym typeface="Calibri"/>
              </a:rPr>
              <a:t>size</a:t>
            </a:r>
            <a:r>
              <a:rPr lang="nl-NL" sz="1600" dirty="0">
                <a:solidFill>
                  <a:schemeClr val="dk1"/>
                </a:solidFill>
                <a:latin typeface="Calibri"/>
                <a:ea typeface="Calibri"/>
                <a:cs typeface="Calibri"/>
                <a:sym typeface="Calibri"/>
              </a:rPr>
              <a:t>, employees and </a:t>
            </a:r>
            <a:r>
              <a:rPr lang="nl-NL" sz="1600" dirty="0" err="1">
                <a:solidFill>
                  <a:schemeClr val="dk1"/>
                </a:solidFill>
                <a:latin typeface="Calibri"/>
                <a:ea typeface="Calibri"/>
                <a:cs typeface="Calibri"/>
                <a:sym typeface="Calibri"/>
              </a:rPr>
              <a:t>higher</a:t>
            </a:r>
            <a:r>
              <a:rPr lang="nl-NL" sz="1600" dirty="0">
                <a:solidFill>
                  <a:schemeClr val="dk1"/>
                </a:solidFill>
                <a:latin typeface="Calibri"/>
                <a:ea typeface="Calibri"/>
                <a:cs typeface="Calibri"/>
                <a:sym typeface="Calibri"/>
              </a:rPr>
              <a:t> </a:t>
            </a:r>
            <a:r>
              <a:rPr lang="nl-NL" sz="1600" dirty="0" err="1">
                <a:solidFill>
                  <a:schemeClr val="dk1"/>
                </a:solidFill>
                <a:latin typeface="Calibri"/>
                <a:ea typeface="Calibri"/>
                <a:cs typeface="Calibri"/>
                <a:sym typeface="Calibri"/>
              </a:rPr>
              <a:t>quality</a:t>
            </a:r>
            <a:r>
              <a:rPr lang="nl-NL" sz="1600" dirty="0">
                <a:solidFill>
                  <a:schemeClr val="dk1"/>
                </a:solidFill>
                <a:latin typeface="Calibri"/>
                <a:ea typeface="Calibri"/>
                <a:cs typeface="Calibri"/>
                <a:sym typeface="Calibri"/>
              </a:rPr>
              <a:t> </a:t>
            </a:r>
            <a:r>
              <a:rPr lang="nl-NL" sz="1600" dirty="0" err="1">
                <a:solidFill>
                  <a:schemeClr val="dk1"/>
                </a:solidFill>
                <a:latin typeface="Calibri"/>
                <a:ea typeface="Calibri"/>
                <a:cs typeface="Calibri"/>
                <a:sym typeface="Calibri"/>
              </a:rPr>
              <a:t>requirements</a:t>
            </a:r>
            <a:r>
              <a:rPr lang="nl-NL" sz="1600" dirty="0">
                <a:solidFill>
                  <a:schemeClr val="dk1"/>
                </a:solidFill>
                <a:latin typeface="Calibri"/>
                <a:ea typeface="Calibri"/>
                <a:cs typeface="Calibri"/>
                <a:sym typeface="Calibri"/>
              </a:rPr>
              <a:t> </a:t>
            </a:r>
            <a:endParaRPr dirty="0"/>
          </a:p>
        </p:txBody>
      </p:sp>
      <p:pic>
        <p:nvPicPr>
          <p:cNvPr id="420" name="Google Shape;420;p26" descr="Afbeeldingsresultaat voor zlto"/>
          <p:cNvPicPr preferRelativeResize="0"/>
          <p:nvPr/>
        </p:nvPicPr>
        <p:blipFill rotWithShape="1">
          <a:blip r:embed="rId4">
            <a:alphaModFix/>
          </a:blip>
          <a:srcRect/>
          <a:stretch/>
        </p:blipFill>
        <p:spPr>
          <a:xfrm>
            <a:off x="5818416" y="6266781"/>
            <a:ext cx="1257300" cy="392729"/>
          </a:xfrm>
          <a:prstGeom prst="rect">
            <a:avLst/>
          </a:prstGeom>
          <a:noFill/>
          <a:ln>
            <a:noFill/>
          </a:ln>
        </p:spPr>
      </p:pic>
      <p:sp>
        <p:nvSpPr>
          <p:cNvPr id="422" name="Google Shape;422;p26"/>
          <p:cNvSpPr txBox="1">
            <a:spLocks noGrp="1"/>
          </p:cNvSpPr>
          <p:nvPr>
            <p:ph type="sldNum" idx="12"/>
          </p:nvPr>
        </p:nvSpPr>
        <p:spPr>
          <a:xfrm>
            <a:off x="6942138" y="6356350"/>
            <a:ext cx="2057400"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nl-NL"/>
              <a:t>23</a:t>
            </a:fld>
            <a:endParaRPr/>
          </a:p>
        </p:txBody>
      </p:sp>
      <p:sp>
        <p:nvSpPr>
          <p:cNvPr id="8" name="Google Shape;116;p2">
            <a:extLst>
              <a:ext uri="{FF2B5EF4-FFF2-40B4-BE49-F238E27FC236}">
                <a16:creationId xmlns:a16="http://schemas.microsoft.com/office/drawing/2014/main" id="{FC3B449C-9B1D-4317-B382-12B2FCEB3B1B}"/>
              </a:ext>
            </a:extLst>
          </p:cNvPr>
          <p:cNvSpPr txBox="1"/>
          <p:nvPr/>
        </p:nvSpPr>
        <p:spPr>
          <a:xfrm>
            <a:off x="853654" y="1023381"/>
            <a:ext cx="5669066" cy="36929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nl-NL" sz="1800" dirty="0" err="1">
                <a:solidFill>
                  <a:schemeClr val="dk1"/>
                </a:solidFill>
                <a:latin typeface="Calibri"/>
                <a:ea typeface="Calibri"/>
                <a:cs typeface="Calibri"/>
                <a:sym typeface="Calibri"/>
              </a:rPr>
              <a:t>SOPs</a:t>
            </a:r>
            <a:r>
              <a:rPr lang="nl-NL" sz="1800" dirty="0">
                <a:solidFill>
                  <a:schemeClr val="dk1"/>
                </a:solidFill>
                <a:latin typeface="Calibri"/>
                <a:ea typeface="Calibri"/>
                <a:cs typeface="Calibri"/>
                <a:sym typeface="Calibri"/>
              </a:rPr>
              <a:t>, Netherlands</a:t>
            </a:r>
            <a:endParaRPr sz="1800" dirty="0">
              <a:solidFill>
                <a:schemeClr val="dk1"/>
              </a:solidFill>
              <a:latin typeface="Calibri"/>
              <a:ea typeface="Calibri"/>
              <a:cs typeface="Calibri"/>
              <a:sym typeface="Calibri"/>
            </a:endParaRPr>
          </a:p>
        </p:txBody>
      </p:sp>
      <p:sp>
        <p:nvSpPr>
          <p:cNvPr id="9" name="Google Shape;121;p2">
            <a:extLst>
              <a:ext uri="{FF2B5EF4-FFF2-40B4-BE49-F238E27FC236}">
                <a16:creationId xmlns:a16="http://schemas.microsoft.com/office/drawing/2014/main" id="{9A441409-AD1A-4510-BE3F-CB115C10E65A}"/>
              </a:ext>
            </a:extLst>
          </p:cNvPr>
          <p:cNvSpPr/>
          <p:nvPr/>
        </p:nvSpPr>
        <p:spPr>
          <a:xfrm>
            <a:off x="448790" y="1127859"/>
            <a:ext cx="162415" cy="167868"/>
          </a:xfrm>
          <a:prstGeom prst="ellipse">
            <a:avLst/>
          </a:prstGeom>
          <a:solidFill>
            <a:schemeClr val="lt1"/>
          </a:solidFill>
          <a:ln w="12700" cap="flat" cmpd="sng">
            <a:solidFill>
              <a:srgbClr val="0C0C0C"/>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pic>
        <p:nvPicPr>
          <p:cNvPr id="11" name="Afbeelding 10">
            <a:extLst>
              <a:ext uri="{FF2B5EF4-FFF2-40B4-BE49-F238E27FC236}">
                <a16:creationId xmlns:a16="http://schemas.microsoft.com/office/drawing/2014/main" id="{91A952E3-538A-4717-A434-00FF295097E9}"/>
              </a:ext>
            </a:extLst>
          </p:cNvPr>
          <p:cNvPicPr>
            <a:picLocks noChangeAspect="1"/>
          </p:cNvPicPr>
          <p:nvPr/>
        </p:nvPicPr>
        <p:blipFill rotWithShape="1">
          <a:blip r:embed="rId5"/>
          <a:srcRect t="1" b="39844"/>
          <a:stretch/>
        </p:blipFill>
        <p:spPr>
          <a:xfrm>
            <a:off x="6978062" y="2870071"/>
            <a:ext cx="2665488" cy="2542544"/>
          </a:xfrm>
          <a:prstGeom prst="rect">
            <a:avLst/>
          </a:prstGeom>
        </p:spPr>
      </p:pic>
      <p:sp>
        <p:nvSpPr>
          <p:cNvPr id="12" name="Pijl: rechts 11">
            <a:hlinkClick r:id="rId6" action="ppaction://hlinksldjump"/>
            <a:extLst>
              <a:ext uri="{FF2B5EF4-FFF2-40B4-BE49-F238E27FC236}">
                <a16:creationId xmlns:a16="http://schemas.microsoft.com/office/drawing/2014/main" id="{A90616AE-779E-44DE-A768-28F438F97A04}"/>
              </a:ext>
            </a:extLst>
          </p:cNvPr>
          <p:cNvSpPr/>
          <p:nvPr/>
        </p:nvSpPr>
        <p:spPr>
          <a:xfrm>
            <a:off x="7617800" y="6266821"/>
            <a:ext cx="940526" cy="427627"/>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NL" dirty="0">
                <a:solidFill>
                  <a:schemeClr val="tx1"/>
                </a:solidFill>
              </a:rPr>
              <a:t>More</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417"/>
        <p:cNvGrpSpPr/>
        <p:nvPr/>
      </p:nvGrpSpPr>
      <p:grpSpPr>
        <a:xfrm>
          <a:off x="0" y="0"/>
          <a:ext cx="0" cy="0"/>
          <a:chOff x="0" y="0"/>
          <a:chExt cx="0" cy="0"/>
        </a:xfrm>
      </p:grpSpPr>
      <p:sp>
        <p:nvSpPr>
          <p:cNvPr id="418" name="Google Shape;418;p26"/>
          <p:cNvSpPr txBox="1"/>
          <p:nvPr/>
        </p:nvSpPr>
        <p:spPr>
          <a:xfrm>
            <a:off x="645087" y="1322701"/>
            <a:ext cx="8200103" cy="46166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nl-NL" sz="2400" b="1" dirty="0" err="1">
                <a:solidFill>
                  <a:srgbClr val="008080"/>
                </a:solidFill>
                <a:latin typeface="Calibri"/>
                <a:ea typeface="Calibri"/>
                <a:cs typeface="Calibri"/>
                <a:sym typeface="Calibri"/>
              </a:rPr>
              <a:t>SOPs</a:t>
            </a:r>
            <a:r>
              <a:rPr lang="nl-NL" sz="2400" b="1" dirty="0">
                <a:solidFill>
                  <a:srgbClr val="008080"/>
                </a:solidFill>
                <a:latin typeface="Calibri"/>
                <a:ea typeface="Calibri"/>
                <a:cs typeface="Calibri"/>
                <a:sym typeface="Calibri"/>
              </a:rPr>
              <a:t> </a:t>
            </a:r>
            <a:r>
              <a:rPr lang="nl-NL" sz="2400" b="1" dirty="0" err="1">
                <a:solidFill>
                  <a:srgbClr val="008080"/>
                </a:solidFill>
                <a:latin typeface="Calibri"/>
                <a:ea typeface="Calibri"/>
                <a:cs typeface="Calibri"/>
                <a:sym typeface="Calibri"/>
              </a:rPr>
              <a:t>integrated</a:t>
            </a:r>
            <a:r>
              <a:rPr lang="nl-NL" sz="2400" b="1" dirty="0">
                <a:solidFill>
                  <a:srgbClr val="008080"/>
                </a:solidFill>
                <a:latin typeface="Calibri"/>
                <a:ea typeface="Calibri"/>
                <a:cs typeface="Calibri"/>
                <a:sym typeface="Calibri"/>
              </a:rPr>
              <a:t> in management software</a:t>
            </a:r>
            <a:endParaRPr dirty="0">
              <a:solidFill>
                <a:srgbClr val="008080"/>
              </a:solidFill>
            </a:endParaRPr>
          </a:p>
        </p:txBody>
      </p:sp>
      <p:sp>
        <p:nvSpPr>
          <p:cNvPr id="419" name="Google Shape;419;p26"/>
          <p:cNvSpPr txBox="1"/>
          <p:nvPr/>
        </p:nvSpPr>
        <p:spPr>
          <a:xfrm>
            <a:off x="645087" y="1669965"/>
            <a:ext cx="4101084" cy="3293169"/>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endParaRPr lang="nl-NL" sz="1600" dirty="0">
              <a:solidFill>
                <a:schemeClr val="dk1"/>
              </a:solidFill>
              <a:latin typeface="Calibri"/>
              <a:ea typeface="Calibri"/>
              <a:cs typeface="Calibri"/>
              <a:sym typeface="Calibri"/>
            </a:endParaRPr>
          </a:p>
          <a:p>
            <a:pPr marL="0" marR="0" lvl="0" indent="0" algn="l" rtl="0">
              <a:spcBef>
                <a:spcPts val="0"/>
              </a:spcBef>
              <a:spcAft>
                <a:spcPts val="0"/>
              </a:spcAft>
              <a:buNone/>
            </a:pPr>
            <a:r>
              <a:rPr lang="nl-NL" sz="1600" b="1" dirty="0" err="1">
                <a:solidFill>
                  <a:schemeClr val="dk1"/>
                </a:solidFill>
                <a:latin typeface="Calibri"/>
                <a:ea typeface="Calibri"/>
                <a:cs typeface="Calibri"/>
                <a:sym typeface="Calibri"/>
              </a:rPr>
              <a:t>SOPs</a:t>
            </a:r>
            <a:r>
              <a:rPr lang="nl-NL" sz="1600" b="1" dirty="0">
                <a:solidFill>
                  <a:schemeClr val="dk1"/>
                </a:solidFill>
                <a:latin typeface="Calibri"/>
                <a:ea typeface="Calibri"/>
                <a:cs typeface="Calibri"/>
                <a:sym typeface="Calibri"/>
              </a:rPr>
              <a:t> are </a:t>
            </a:r>
            <a:r>
              <a:rPr lang="nl-NL" sz="1600" b="1" dirty="0" err="1">
                <a:solidFill>
                  <a:schemeClr val="dk1"/>
                </a:solidFill>
                <a:latin typeface="Calibri"/>
                <a:ea typeface="Calibri"/>
                <a:cs typeface="Calibri"/>
                <a:sym typeface="Calibri"/>
              </a:rPr>
              <a:t>integrated</a:t>
            </a:r>
            <a:r>
              <a:rPr lang="nl-NL" sz="1600" b="1" dirty="0">
                <a:solidFill>
                  <a:schemeClr val="dk1"/>
                </a:solidFill>
                <a:latin typeface="Calibri"/>
                <a:ea typeface="Calibri"/>
                <a:cs typeface="Calibri"/>
                <a:sym typeface="Calibri"/>
              </a:rPr>
              <a:t> in:</a:t>
            </a:r>
          </a:p>
          <a:p>
            <a:pPr marL="285750" marR="0" lvl="0" indent="-285750" algn="l" rtl="0">
              <a:spcBef>
                <a:spcPts val="0"/>
              </a:spcBef>
              <a:spcAft>
                <a:spcPts val="0"/>
              </a:spcAft>
              <a:buFont typeface="Arial" panose="020B0604020202020204" pitchFamily="34" charset="0"/>
              <a:buChar char="•"/>
            </a:pPr>
            <a:r>
              <a:rPr lang="nl-NL" sz="1600" dirty="0" err="1">
                <a:solidFill>
                  <a:schemeClr val="dk1"/>
                </a:solidFill>
                <a:latin typeface="Calibri"/>
                <a:ea typeface="Calibri"/>
                <a:cs typeface="Calibri"/>
                <a:sym typeface="Calibri"/>
              </a:rPr>
              <a:t>DelPro</a:t>
            </a:r>
            <a:r>
              <a:rPr lang="nl-NL" sz="1600" dirty="0">
                <a:solidFill>
                  <a:schemeClr val="dk1"/>
                </a:solidFill>
                <a:latin typeface="Calibri"/>
                <a:ea typeface="Calibri"/>
                <a:cs typeface="Calibri"/>
                <a:sym typeface="Calibri"/>
              </a:rPr>
              <a:t> of </a:t>
            </a:r>
            <a:r>
              <a:rPr lang="nl-NL" sz="1600" dirty="0" err="1">
                <a:solidFill>
                  <a:schemeClr val="dk1"/>
                </a:solidFill>
                <a:latin typeface="Calibri"/>
                <a:ea typeface="Calibri"/>
                <a:cs typeface="Calibri"/>
                <a:sym typeface="Calibri"/>
              </a:rPr>
              <a:t>DeLaval</a:t>
            </a:r>
            <a:endParaRPr lang="nl-NL" sz="1600" dirty="0">
              <a:solidFill>
                <a:schemeClr val="dk1"/>
              </a:solidFill>
              <a:latin typeface="Calibri"/>
              <a:ea typeface="Calibri"/>
              <a:cs typeface="Calibri"/>
              <a:sym typeface="Calibri"/>
            </a:endParaRPr>
          </a:p>
          <a:p>
            <a:pPr marL="285750" marR="0" lvl="0" indent="-285750" algn="l" rtl="0">
              <a:spcBef>
                <a:spcPts val="0"/>
              </a:spcBef>
              <a:spcAft>
                <a:spcPts val="0"/>
              </a:spcAft>
              <a:buFont typeface="Arial" panose="020B0604020202020204" pitchFamily="34" charset="0"/>
              <a:buChar char="•"/>
            </a:pPr>
            <a:r>
              <a:rPr lang="nl-NL" sz="1600" dirty="0" err="1">
                <a:solidFill>
                  <a:schemeClr val="dk1"/>
                </a:solidFill>
                <a:latin typeface="Calibri"/>
                <a:ea typeface="Calibri"/>
                <a:cs typeface="Calibri"/>
                <a:sym typeface="Calibri"/>
              </a:rPr>
              <a:t>OPTIcow</a:t>
            </a:r>
            <a:r>
              <a:rPr lang="nl-NL" sz="1600" dirty="0">
                <a:solidFill>
                  <a:schemeClr val="dk1"/>
                </a:solidFill>
                <a:latin typeface="Calibri"/>
                <a:ea typeface="Calibri"/>
                <a:cs typeface="Calibri"/>
                <a:sym typeface="Calibri"/>
              </a:rPr>
              <a:t> of ZLTO</a:t>
            </a:r>
          </a:p>
          <a:p>
            <a:pPr marR="0" lvl="0" algn="l" rtl="0">
              <a:spcBef>
                <a:spcPts val="0"/>
              </a:spcBef>
              <a:spcAft>
                <a:spcPts val="0"/>
              </a:spcAft>
            </a:pPr>
            <a:r>
              <a:rPr lang="nl-NL" sz="1600" dirty="0" err="1">
                <a:solidFill>
                  <a:schemeClr val="dk1"/>
                </a:solidFill>
                <a:latin typeface="Calibri"/>
                <a:ea typeface="Calibri"/>
                <a:cs typeface="Calibri"/>
                <a:sym typeface="Calibri"/>
              </a:rPr>
              <a:t>So</a:t>
            </a:r>
            <a:r>
              <a:rPr lang="nl-NL" sz="1600" dirty="0">
                <a:solidFill>
                  <a:schemeClr val="dk1"/>
                </a:solidFill>
                <a:latin typeface="Calibri"/>
                <a:ea typeface="Calibri"/>
                <a:cs typeface="Calibri"/>
                <a:sym typeface="Calibri"/>
              </a:rPr>
              <a:t> </a:t>
            </a:r>
            <a:r>
              <a:rPr lang="nl-NL" sz="1600" dirty="0" err="1">
                <a:solidFill>
                  <a:schemeClr val="dk1"/>
                </a:solidFill>
                <a:latin typeface="Calibri"/>
                <a:ea typeface="Calibri"/>
                <a:cs typeface="Calibri"/>
                <a:sym typeface="Calibri"/>
              </a:rPr>
              <a:t>that</a:t>
            </a:r>
            <a:r>
              <a:rPr lang="nl-NL" sz="1600" dirty="0">
                <a:solidFill>
                  <a:schemeClr val="dk1"/>
                </a:solidFill>
                <a:latin typeface="Calibri"/>
                <a:ea typeface="Calibri"/>
                <a:cs typeface="Calibri"/>
                <a:sym typeface="Calibri"/>
              </a:rPr>
              <a:t> farmers </a:t>
            </a:r>
            <a:r>
              <a:rPr lang="nl-NL" sz="1600" dirty="0" err="1">
                <a:solidFill>
                  <a:schemeClr val="dk1"/>
                </a:solidFill>
                <a:latin typeface="Calibri"/>
                <a:ea typeface="Calibri"/>
                <a:cs typeface="Calibri"/>
                <a:sym typeface="Calibri"/>
              </a:rPr>
              <a:t>know</a:t>
            </a:r>
            <a:r>
              <a:rPr lang="nl-NL" sz="1600" dirty="0">
                <a:solidFill>
                  <a:schemeClr val="dk1"/>
                </a:solidFill>
                <a:latin typeface="Calibri"/>
                <a:ea typeface="Calibri"/>
                <a:cs typeface="Calibri"/>
                <a:sym typeface="Calibri"/>
              </a:rPr>
              <a:t> </a:t>
            </a:r>
            <a:r>
              <a:rPr lang="nl-NL" sz="1600" dirty="0" err="1">
                <a:solidFill>
                  <a:schemeClr val="dk1"/>
                </a:solidFill>
                <a:latin typeface="Calibri"/>
                <a:ea typeface="Calibri"/>
                <a:cs typeface="Calibri"/>
                <a:sym typeface="Calibri"/>
              </a:rPr>
              <a:t>exactly</a:t>
            </a:r>
            <a:r>
              <a:rPr lang="nl-NL" sz="1600" dirty="0">
                <a:solidFill>
                  <a:schemeClr val="dk1"/>
                </a:solidFill>
                <a:latin typeface="Calibri"/>
                <a:ea typeface="Calibri"/>
                <a:cs typeface="Calibri"/>
                <a:sym typeface="Calibri"/>
              </a:rPr>
              <a:t> </a:t>
            </a:r>
            <a:r>
              <a:rPr lang="nl-NL" sz="1600" dirty="0" err="1">
                <a:solidFill>
                  <a:schemeClr val="dk1"/>
                </a:solidFill>
                <a:latin typeface="Calibri"/>
                <a:ea typeface="Calibri"/>
                <a:cs typeface="Calibri"/>
                <a:sym typeface="Calibri"/>
              </a:rPr>
              <a:t>what</a:t>
            </a:r>
            <a:r>
              <a:rPr lang="nl-NL" sz="1600" dirty="0">
                <a:solidFill>
                  <a:schemeClr val="dk1"/>
                </a:solidFill>
                <a:latin typeface="Calibri"/>
                <a:ea typeface="Calibri"/>
                <a:cs typeface="Calibri"/>
                <a:sym typeface="Calibri"/>
              </a:rPr>
              <a:t> </a:t>
            </a:r>
            <a:r>
              <a:rPr lang="nl-NL" sz="1600" dirty="0" err="1">
                <a:solidFill>
                  <a:schemeClr val="dk1"/>
                </a:solidFill>
                <a:latin typeface="Calibri"/>
                <a:ea typeface="Calibri"/>
                <a:cs typeface="Calibri"/>
                <a:sym typeface="Calibri"/>
              </a:rPr>
              <a:t>to</a:t>
            </a:r>
            <a:r>
              <a:rPr lang="nl-NL" sz="1600" dirty="0">
                <a:solidFill>
                  <a:schemeClr val="dk1"/>
                </a:solidFill>
                <a:latin typeface="Calibri"/>
                <a:ea typeface="Calibri"/>
                <a:cs typeface="Calibri"/>
                <a:sym typeface="Calibri"/>
              </a:rPr>
              <a:t> do, and </a:t>
            </a:r>
            <a:r>
              <a:rPr lang="nl-NL" sz="1600" dirty="0" err="1">
                <a:solidFill>
                  <a:schemeClr val="dk1"/>
                </a:solidFill>
                <a:latin typeface="Calibri"/>
                <a:ea typeface="Calibri"/>
                <a:cs typeface="Calibri"/>
                <a:sym typeface="Calibri"/>
              </a:rPr>
              <a:t>discussion</a:t>
            </a:r>
            <a:r>
              <a:rPr lang="nl-NL" sz="1600" dirty="0">
                <a:solidFill>
                  <a:schemeClr val="dk1"/>
                </a:solidFill>
                <a:latin typeface="Calibri"/>
                <a:ea typeface="Calibri"/>
                <a:cs typeface="Calibri"/>
                <a:sym typeface="Calibri"/>
              </a:rPr>
              <a:t> </a:t>
            </a:r>
            <a:r>
              <a:rPr lang="nl-NL" sz="1600" dirty="0" err="1">
                <a:solidFill>
                  <a:schemeClr val="dk1"/>
                </a:solidFill>
                <a:latin typeface="Calibri"/>
                <a:ea typeface="Calibri"/>
                <a:cs typeface="Calibri"/>
                <a:sym typeface="Calibri"/>
              </a:rPr>
              <a:t>with</a:t>
            </a:r>
            <a:r>
              <a:rPr lang="nl-NL" sz="1600" dirty="0">
                <a:solidFill>
                  <a:schemeClr val="dk1"/>
                </a:solidFill>
                <a:latin typeface="Calibri"/>
                <a:ea typeface="Calibri"/>
                <a:cs typeface="Calibri"/>
                <a:sym typeface="Calibri"/>
              </a:rPr>
              <a:t> </a:t>
            </a:r>
            <a:r>
              <a:rPr lang="nl-NL" sz="1600" dirty="0" err="1">
                <a:solidFill>
                  <a:schemeClr val="dk1"/>
                </a:solidFill>
                <a:latin typeface="Calibri"/>
                <a:ea typeface="Calibri"/>
                <a:cs typeface="Calibri"/>
                <a:sym typeface="Calibri"/>
              </a:rPr>
              <a:t>advisors</a:t>
            </a:r>
            <a:r>
              <a:rPr lang="nl-NL" sz="1600" dirty="0">
                <a:solidFill>
                  <a:schemeClr val="dk1"/>
                </a:solidFill>
                <a:latin typeface="Calibri"/>
                <a:ea typeface="Calibri"/>
                <a:cs typeface="Calibri"/>
                <a:sym typeface="Calibri"/>
              </a:rPr>
              <a:t> are </a:t>
            </a:r>
            <a:r>
              <a:rPr lang="nl-NL" sz="1600" dirty="0" err="1">
                <a:solidFill>
                  <a:schemeClr val="dk1"/>
                </a:solidFill>
                <a:latin typeface="Calibri"/>
                <a:ea typeface="Calibri"/>
                <a:cs typeface="Calibri"/>
                <a:sym typeface="Calibri"/>
              </a:rPr>
              <a:t>very</a:t>
            </a:r>
            <a:r>
              <a:rPr lang="nl-NL" sz="1600" dirty="0">
                <a:solidFill>
                  <a:schemeClr val="dk1"/>
                </a:solidFill>
                <a:latin typeface="Calibri"/>
                <a:ea typeface="Calibri"/>
                <a:cs typeface="Calibri"/>
                <a:sym typeface="Calibri"/>
              </a:rPr>
              <a:t> </a:t>
            </a:r>
            <a:r>
              <a:rPr lang="nl-NL" sz="1600" dirty="0" err="1">
                <a:solidFill>
                  <a:schemeClr val="dk1"/>
                </a:solidFill>
                <a:latin typeface="Calibri"/>
                <a:ea typeface="Calibri"/>
                <a:cs typeface="Calibri"/>
                <a:sym typeface="Calibri"/>
              </a:rPr>
              <a:t>specificl</a:t>
            </a:r>
            <a:r>
              <a:rPr lang="nl-NL" sz="1600" dirty="0">
                <a:solidFill>
                  <a:schemeClr val="dk1"/>
                </a:solidFill>
                <a:latin typeface="Calibri"/>
                <a:ea typeface="Calibri"/>
                <a:cs typeface="Calibri"/>
                <a:sym typeface="Calibri"/>
              </a:rPr>
              <a:t> </a:t>
            </a:r>
          </a:p>
          <a:p>
            <a:pPr marR="0" lvl="0" algn="l" rtl="0">
              <a:spcBef>
                <a:spcPts val="0"/>
              </a:spcBef>
              <a:spcAft>
                <a:spcPts val="0"/>
              </a:spcAft>
            </a:pPr>
            <a:endParaRPr lang="nl-NL" sz="1600" dirty="0">
              <a:solidFill>
                <a:schemeClr val="dk1"/>
              </a:solidFill>
              <a:latin typeface="Calibri"/>
              <a:ea typeface="Calibri"/>
              <a:cs typeface="Calibri"/>
              <a:sym typeface="Calibri"/>
            </a:endParaRPr>
          </a:p>
          <a:p>
            <a:endParaRPr lang="nl-NL" sz="1600" b="1" dirty="0">
              <a:solidFill>
                <a:schemeClr val="dk1"/>
              </a:solidFill>
              <a:latin typeface="Calibri"/>
              <a:ea typeface="Calibri"/>
              <a:cs typeface="Calibri"/>
              <a:sym typeface="Calibri"/>
            </a:endParaRPr>
          </a:p>
          <a:p>
            <a:r>
              <a:rPr lang="nl-NL" sz="1600" b="1" dirty="0">
                <a:solidFill>
                  <a:schemeClr val="dk1"/>
                </a:solidFill>
                <a:latin typeface="Calibri"/>
                <a:ea typeface="Calibri"/>
                <a:cs typeface="Calibri"/>
                <a:sym typeface="Calibri"/>
              </a:rPr>
              <a:t>Impact of 4D4F on </a:t>
            </a:r>
            <a:r>
              <a:rPr lang="nl-NL" sz="1600" b="1" dirty="0" err="1">
                <a:solidFill>
                  <a:schemeClr val="dk1"/>
                </a:solidFill>
                <a:latin typeface="Calibri"/>
                <a:ea typeface="Calibri"/>
                <a:cs typeface="Calibri"/>
                <a:sym typeface="Calibri"/>
              </a:rPr>
              <a:t>advisors</a:t>
            </a:r>
            <a:r>
              <a:rPr lang="nl-NL" sz="1600" b="1" dirty="0">
                <a:solidFill>
                  <a:schemeClr val="dk1"/>
                </a:solidFill>
                <a:latin typeface="Calibri"/>
                <a:ea typeface="Calibri"/>
                <a:cs typeface="Calibri"/>
                <a:sym typeface="Calibri"/>
              </a:rPr>
              <a:t>: </a:t>
            </a:r>
            <a:r>
              <a:rPr lang="en-US" sz="1600" dirty="0">
                <a:solidFill>
                  <a:schemeClr val="dk1"/>
                </a:solidFill>
                <a:latin typeface="Calibri"/>
                <a:ea typeface="Calibri"/>
                <a:cs typeface="Calibri"/>
                <a:sym typeface="Calibri"/>
              </a:rPr>
              <a:t>Answer to demand of farmers for better advice</a:t>
            </a:r>
            <a:endParaRPr sz="1600" b="1" dirty="0">
              <a:solidFill>
                <a:schemeClr val="dk1"/>
              </a:solidFill>
              <a:latin typeface="Calibri"/>
              <a:ea typeface="Calibri"/>
              <a:cs typeface="Calibri"/>
              <a:sym typeface="Calibri"/>
            </a:endParaRPr>
          </a:p>
          <a:p>
            <a:pPr marL="285750" indent="-285750">
              <a:buClr>
                <a:schemeClr val="dk1"/>
              </a:buClr>
              <a:buSzPts val="1800"/>
              <a:buFont typeface="Arial"/>
              <a:buChar char="•"/>
            </a:pPr>
            <a:r>
              <a:rPr lang="en-US" sz="1600" dirty="0">
                <a:solidFill>
                  <a:schemeClr val="dk1"/>
                </a:solidFill>
                <a:latin typeface="Calibri"/>
                <a:ea typeface="Calibri"/>
                <a:cs typeface="Calibri"/>
                <a:sym typeface="Calibri"/>
              </a:rPr>
              <a:t>Better interpretation data and attentions, stronger sparring partner for dairy farmers</a:t>
            </a:r>
            <a:endParaRPr lang="en-US" sz="1600" dirty="0"/>
          </a:p>
          <a:p>
            <a:pPr marL="285750" lvl="0" indent="-285750">
              <a:buClr>
                <a:schemeClr val="dk1"/>
              </a:buClr>
              <a:buSzPts val="1800"/>
              <a:buFont typeface="Arial"/>
              <a:buChar char="•"/>
            </a:pPr>
            <a:r>
              <a:rPr lang="en-US" sz="1600" dirty="0">
                <a:solidFill>
                  <a:schemeClr val="dk1"/>
                </a:solidFill>
                <a:latin typeface="Calibri"/>
                <a:ea typeface="Calibri"/>
                <a:cs typeface="Calibri"/>
                <a:sym typeface="Calibri"/>
              </a:rPr>
              <a:t>More connection with sensor producers</a:t>
            </a:r>
            <a:endParaRPr lang="en-US" sz="1600" dirty="0"/>
          </a:p>
        </p:txBody>
      </p:sp>
      <p:pic>
        <p:nvPicPr>
          <p:cNvPr id="421" name="Google Shape;421;p26" descr="Afbeeldingsresultaat voor data"/>
          <p:cNvPicPr preferRelativeResize="0"/>
          <p:nvPr/>
        </p:nvPicPr>
        <p:blipFill rotWithShape="1">
          <a:blip r:embed="rId3">
            <a:alphaModFix/>
          </a:blip>
          <a:srcRect/>
          <a:stretch/>
        </p:blipFill>
        <p:spPr>
          <a:xfrm>
            <a:off x="1075459" y="5489402"/>
            <a:ext cx="2794584" cy="779262"/>
          </a:xfrm>
          <a:prstGeom prst="rect">
            <a:avLst/>
          </a:prstGeom>
          <a:noFill/>
          <a:ln>
            <a:noFill/>
          </a:ln>
        </p:spPr>
      </p:pic>
      <p:sp>
        <p:nvSpPr>
          <p:cNvPr id="422" name="Google Shape;422;p26"/>
          <p:cNvSpPr txBox="1">
            <a:spLocks noGrp="1"/>
          </p:cNvSpPr>
          <p:nvPr>
            <p:ph type="sldNum" idx="12"/>
          </p:nvPr>
        </p:nvSpPr>
        <p:spPr>
          <a:xfrm>
            <a:off x="6942138" y="6356350"/>
            <a:ext cx="2057400"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nl-NL"/>
              <a:t>24</a:t>
            </a:fld>
            <a:endParaRPr/>
          </a:p>
        </p:txBody>
      </p:sp>
      <p:sp>
        <p:nvSpPr>
          <p:cNvPr id="423" name="Google Shape;423;p26">
            <a:hlinkClick r:id="" action="ppaction://hlinkshowjump?jump=firstslide"/>
          </p:cNvPr>
          <p:cNvSpPr/>
          <p:nvPr/>
        </p:nvSpPr>
        <p:spPr>
          <a:xfrm>
            <a:off x="7167976" y="6268664"/>
            <a:ext cx="1299758" cy="478330"/>
          </a:xfrm>
          <a:prstGeom prst="leftArrow">
            <a:avLst>
              <a:gd name="adj1" fmla="val 50000"/>
              <a:gd name="adj2" fmla="val 50000"/>
            </a:avLst>
          </a:prstGeom>
          <a:solidFill>
            <a:schemeClr val="accent5"/>
          </a:solidFill>
          <a:ln w="12700" cap="flat" cmpd="sng">
            <a:solidFill>
              <a:srgbClr val="31538F"/>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nl-NL" sz="1800" dirty="0">
                <a:solidFill>
                  <a:schemeClr val="lt1"/>
                </a:solidFill>
                <a:latin typeface="Calibri"/>
                <a:ea typeface="Calibri"/>
                <a:cs typeface="Calibri"/>
                <a:sym typeface="Calibri"/>
              </a:rPr>
              <a:t>BACK</a:t>
            </a:r>
            <a:endParaRPr sz="1800" dirty="0">
              <a:solidFill>
                <a:schemeClr val="lt1"/>
              </a:solidFill>
              <a:latin typeface="Calibri"/>
              <a:ea typeface="Calibri"/>
              <a:cs typeface="Calibri"/>
              <a:sym typeface="Calibri"/>
            </a:endParaRPr>
          </a:p>
        </p:txBody>
      </p:sp>
      <p:sp>
        <p:nvSpPr>
          <p:cNvPr id="8" name="Google Shape;116;p2">
            <a:extLst>
              <a:ext uri="{FF2B5EF4-FFF2-40B4-BE49-F238E27FC236}">
                <a16:creationId xmlns:a16="http://schemas.microsoft.com/office/drawing/2014/main" id="{FC3B449C-9B1D-4317-B382-12B2FCEB3B1B}"/>
              </a:ext>
            </a:extLst>
          </p:cNvPr>
          <p:cNvSpPr txBox="1"/>
          <p:nvPr/>
        </p:nvSpPr>
        <p:spPr>
          <a:xfrm>
            <a:off x="853654" y="1023381"/>
            <a:ext cx="5669066" cy="36929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nl-NL" sz="1800" dirty="0" err="1">
                <a:solidFill>
                  <a:schemeClr val="dk1"/>
                </a:solidFill>
                <a:latin typeface="Calibri"/>
                <a:ea typeface="Calibri"/>
                <a:cs typeface="Calibri"/>
                <a:sym typeface="Calibri"/>
              </a:rPr>
              <a:t>SOPs</a:t>
            </a:r>
            <a:r>
              <a:rPr lang="nl-NL" sz="1800" dirty="0">
                <a:solidFill>
                  <a:schemeClr val="dk1"/>
                </a:solidFill>
                <a:latin typeface="Calibri"/>
                <a:ea typeface="Calibri"/>
                <a:cs typeface="Calibri"/>
                <a:sym typeface="Calibri"/>
              </a:rPr>
              <a:t>, Sweden, Netherlands</a:t>
            </a:r>
            <a:endParaRPr sz="1800" dirty="0">
              <a:solidFill>
                <a:schemeClr val="dk1"/>
              </a:solidFill>
              <a:latin typeface="Calibri"/>
              <a:ea typeface="Calibri"/>
              <a:cs typeface="Calibri"/>
              <a:sym typeface="Calibri"/>
            </a:endParaRPr>
          </a:p>
        </p:txBody>
      </p:sp>
      <p:sp>
        <p:nvSpPr>
          <p:cNvPr id="9" name="Google Shape;121;p2">
            <a:extLst>
              <a:ext uri="{FF2B5EF4-FFF2-40B4-BE49-F238E27FC236}">
                <a16:creationId xmlns:a16="http://schemas.microsoft.com/office/drawing/2014/main" id="{9A441409-AD1A-4510-BE3F-CB115C10E65A}"/>
              </a:ext>
            </a:extLst>
          </p:cNvPr>
          <p:cNvSpPr/>
          <p:nvPr/>
        </p:nvSpPr>
        <p:spPr>
          <a:xfrm>
            <a:off x="448790" y="1127859"/>
            <a:ext cx="162415" cy="167868"/>
          </a:xfrm>
          <a:prstGeom prst="ellipse">
            <a:avLst/>
          </a:prstGeom>
          <a:solidFill>
            <a:schemeClr val="lt1"/>
          </a:solidFill>
          <a:ln w="12700" cap="flat" cmpd="sng">
            <a:solidFill>
              <a:srgbClr val="0C0C0C"/>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pic>
        <p:nvPicPr>
          <p:cNvPr id="2" name="Afbeelding 1">
            <a:extLst>
              <a:ext uri="{FF2B5EF4-FFF2-40B4-BE49-F238E27FC236}">
                <a16:creationId xmlns:a16="http://schemas.microsoft.com/office/drawing/2014/main" id="{D323AB52-8C0C-4EE7-B251-51E8296BECC0}"/>
              </a:ext>
            </a:extLst>
          </p:cNvPr>
          <p:cNvPicPr>
            <a:picLocks noChangeAspect="1"/>
          </p:cNvPicPr>
          <p:nvPr/>
        </p:nvPicPr>
        <p:blipFill>
          <a:blip r:embed="rId4"/>
          <a:stretch>
            <a:fillRect/>
          </a:stretch>
        </p:blipFill>
        <p:spPr>
          <a:xfrm>
            <a:off x="6662937" y="1189996"/>
            <a:ext cx="2245843" cy="5078668"/>
          </a:xfrm>
          <a:prstGeom prst="rect">
            <a:avLst/>
          </a:prstGeom>
        </p:spPr>
      </p:pic>
      <p:pic>
        <p:nvPicPr>
          <p:cNvPr id="4" name="Afbeelding 3">
            <a:extLst>
              <a:ext uri="{FF2B5EF4-FFF2-40B4-BE49-F238E27FC236}">
                <a16:creationId xmlns:a16="http://schemas.microsoft.com/office/drawing/2014/main" id="{3B1AE7B9-D9E0-4FD5-9792-47FB21CF7A41}"/>
              </a:ext>
            </a:extLst>
          </p:cNvPr>
          <p:cNvPicPr>
            <a:picLocks noChangeAspect="1"/>
          </p:cNvPicPr>
          <p:nvPr/>
        </p:nvPicPr>
        <p:blipFill>
          <a:blip r:embed="rId5"/>
          <a:stretch>
            <a:fillRect/>
          </a:stretch>
        </p:blipFill>
        <p:spPr>
          <a:xfrm>
            <a:off x="4082387" y="4861090"/>
            <a:ext cx="2631147" cy="1366763"/>
          </a:xfrm>
          <a:prstGeom prst="rect">
            <a:avLst/>
          </a:prstGeom>
        </p:spPr>
      </p:pic>
      <p:pic>
        <p:nvPicPr>
          <p:cNvPr id="5" name="Afbeelding 4">
            <a:extLst>
              <a:ext uri="{FF2B5EF4-FFF2-40B4-BE49-F238E27FC236}">
                <a16:creationId xmlns:a16="http://schemas.microsoft.com/office/drawing/2014/main" id="{6EF88C85-EBF4-4157-9E3B-FBD88C171A07}"/>
              </a:ext>
            </a:extLst>
          </p:cNvPr>
          <p:cNvPicPr>
            <a:picLocks noChangeAspect="1"/>
          </p:cNvPicPr>
          <p:nvPr/>
        </p:nvPicPr>
        <p:blipFill>
          <a:blip r:embed="rId6"/>
          <a:stretch>
            <a:fillRect/>
          </a:stretch>
        </p:blipFill>
        <p:spPr>
          <a:xfrm>
            <a:off x="4809761" y="1815650"/>
            <a:ext cx="1903773" cy="3004629"/>
          </a:xfrm>
          <a:prstGeom prst="rect">
            <a:avLst/>
          </a:prstGeom>
        </p:spPr>
      </p:pic>
    </p:spTree>
    <p:extLst>
      <p:ext uri="{BB962C8B-B14F-4D97-AF65-F5344CB8AC3E}">
        <p14:creationId xmlns:p14="http://schemas.microsoft.com/office/powerpoint/2010/main" val="393674704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427"/>
        <p:cNvGrpSpPr/>
        <p:nvPr/>
      </p:nvGrpSpPr>
      <p:grpSpPr>
        <a:xfrm>
          <a:off x="0" y="0"/>
          <a:ext cx="0" cy="0"/>
          <a:chOff x="0" y="0"/>
          <a:chExt cx="0" cy="0"/>
        </a:xfrm>
      </p:grpSpPr>
      <p:sp>
        <p:nvSpPr>
          <p:cNvPr id="428" name="Google Shape;428;p27"/>
          <p:cNvSpPr txBox="1">
            <a:spLocks noGrp="1"/>
          </p:cNvSpPr>
          <p:nvPr>
            <p:ph type="body" idx="1"/>
          </p:nvPr>
        </p:nvSpPr>
        <p:spPr>
          <a:xfrm>
            <a:off x="275436" y="1531539"/>
            <a:ext cx="4708793" cy="3687600"/>
          </a:xfrm>
          <a:prstGeom prst="rect">
            <a:avLst/>
          </a:prstGeom>
          <a:noFill/>
          <a:ln>
            <a:noFill/>
          </a:ln>
        </p:spPr>
        <p:txBody>
          <a:bodyPr spcFirstLastPara="1" wrap="square" lIns="91425" tIns="91425" rIns="91425" bIns="91425" anchor="t" anchorCtr="0">
            <a:noAutofit/>
          </a:bodyPr>
          <a:lstStyle/>
          <a:p>
            <a:pPr marL="457200" lvl="0" indent="-342900" algn="l" rtl="0">
              <a:lnSpc>
                <a:spcPct val="90000"/>
              </a:lnSpc>
              <a:spcBef>
                <a:spcPts val="0"/>
              </a:spcBef>
              <a:spcAft>
                <a:spcPts val="0"/>
              </a:spcAft>
              <a:buClr>
                <a:schemeClr val="dk1"/>
              </a:buClr>
              <a:buSzPts val="1800"/>
              <a:buFont typeface="Open Sans"/>
              <a:buChar char="●"/>
            </a:pPr>
            <a:r>
              <a:rPr lang="nl-NL" dirty="0">
                <a:latin typeface="Open Sans"/>
                <a:ea typeface="Open Sans"/>
                <a:cs typeface="Open Sans"/>
                <a:sym typeface="Open Sans"/>
              </a:rPr>
              <a:t>Events &amp; workshops</a:t>
            </a:r>
            <a:endParaRPr dirty="0">
              <a:latin typeface="Open Sans"/>
              <a:ea typeface="Open Sans"/>
              <a:cs typeface="Open Sans"/>
              <a:sym typeface="Open Sans"/>
            </a:endParaRPr>
          </a:p>
          <a:p>
            <a:pPr marL="914400" lvl="1" indent="-317500" algn="l" rtl="0">
              <a:lnSpc>
                <a:spcPct val="100000"/>
              </a:lnSpc>
              <a:spcBef>
                <a:spcPts val="0"/>
              </a:spcBef>
              <a:spcAft>
                <a:spcPts val="0"/>
              </a:spcAft>
              <a:buClr>
                <a:schemeClr val="dk1"/>
              </a:buClr>
              <a:buSzPts val="1400"/>
              <a:buFont typeface="Open Sans"/>
              <a:buChar char="○"/>
            </a:pPr>
            <a:r>
              <a:rPr lang="nl-NL" sz="1800" dirty="0">
                <a:latin typeface="Open Sans"/>
                <a:ea typeface="Open Sans"/>
                <a:cs typeface="Open Sans"/>
                <a:sym typeface="Open Sans"/>
              </a:rPr>
              <a:t>16/06/2017: Smart systems in </a:t>
            </a:r>
            <a:r>
              <a:rPr lang="nl-NL" sz="1800" dirty="0" err="1">
                <a:latin typeface="Open Sans"/>
                <a:ea typeface="Open Sans"/>
                <a:cs typeface="Open Sans"/>
                <a:sym typeface="Open Sans"/>
              </a:rPr>
              <a:t>dairy</a:t>
            </a:r>
            <a:r>
              <a:rPr lang="nl-NL" sz="1800" dirty="0">
                <a:latin typeface="Open Sans"/>
                <a:ea typeface="Open Sans"/>
                <a:cs typeface="Open Sans"/>
                <a:sym typeface="Open Sans"/>
              </a:rPr>
              <a:t> </a:t>
            </a:r>
            <a:r>
              <a:rPr lang="nl-NL" sz="1800" dirty="0" err="1">
                <a:latin typeface="Open Sans"/>
                <a:ea typeface="Open Sans"/>
                <a:cs typeface="Open Sans"/>
                <a:sym typeface="Open Sans"/>
              </a:rPr>
              <a:t>goat</a:t>
            </a:r>
            <a:r>
              <a:rPr lang="nl-NL" sz="1800" dirty="0">
                <a:latin typeface="Open Sans"/>
                <a:ea typeface="Open Sans"/>
                <a:cs typeface="Open Sans"/>
                <a:sym typeface="Open Sans"/>
              </a:rPr>
              <a:t> </a:t>
            </a:r>
            <a:r>
              <a:rPr lang="nl-NL" sz="1800" dirty="0" err="1">
                <a:latin typeface="Open Sans"/>
                <a:ea typeface="Open Sans"/>
                <a:cs typeface="Open Sans"/>
                <a:sym typeface="Open Sans"/>
              </a:rPr>
              <a:t>industry</a:t>
            </a:r>
            <a:endParaRPr sz="1800" dirty="0">
              <a:latin typeface="Open Sans"/>
              <a:ea typeface="Open Sans"/>
              <a:cs typeface="Open Sans"/>
              <a:sym typeface="Open Sans"/>
            </a:endParaRPr>
          </a:p>
          <a:p>
            <a:pPr marL="914400" lvl="1" indent="-317500" algn="l" rtl="0">
              <a:lnSpc>
                <a:spcPct val="100000"/>
              </a:lnSpc>
              <a:spcBef>
                <a:spcPts val="0"/>
              </a:spcBef>
              <a:spcAft>
                <a:spcPts val="0"/>
              </a:spcAft>
              <a:buClr>
                <a:schemeClr val="dk1"/>
              </a:buClr>
              <a:buSzPts val="1400"/>
              <a:buFont typeface="Open Sans"/>
              <a:buChar char="○"/>
            </a:pPr>
            <a:r>
              <a:rPr lang="nl-NL" sz="1800" dirty="0">
                <a:latin typeface="Open Sans"/>
                <a:ea typeface="Open Sans"/>
                <a:cs typeface="Open Sans"/>
                <a:sym typeface="Open Sans"/>
              </a:rPr>
              <a:t>24/10/2018: How </a:t>
            </a:r>
            <a:r>
              <a:rPr lang="nl-NL" sz="1800" dirty="0" err="1">
                <a:latin typeface="Open Sans"/>
                <a:ea typeface="Open Sans"/>
                <a:cs typeface="Open Sans"/>
                <a:sym typeface="Open Sans"/>
              </a:rPr>
              <a:t>to</a:t>
            </a:r>
            <a:r>
              <a:rPr lang="nl-NL" sz="1800" dirty="0">
                <a:latin typeface="Open Sans"/>
                <a:ea typeface="Open Sans"/>
                <a:cs typeface="Open Sans"/>
                <a:sym typeface="Open Sans"/>
              </a:rPr>
              <a:t> </a:t>
            </a:r>
            <a:r>
              <a:rPr lang="nl-NL" sz="1800" dirty="0" err="1">
                <a:latin typeface="Open Sans"/>
                <a:ea typeface="Open Sans"/>
                <a:cs typeface="Open Sans"/>
                <a:sym typeface="Open Sans"/>
              </a:rPr>
              <a:t>use</a:t>
            </a:r>
            <a:r>
              <a:rPr lang="nl-NL" sz="1800" dirty="0">
                <a:latin typeface="Open Sans"/>
                <a:ea typeface="Open Sans"/>
                <a:cs typeface="Open Sans"/>
                <a:sym typeface="Open Sans"/>
              </a:rPr>
              <a:t> </a:t>
            </a:r>
            <a:r>
              <a:rPr lang="nl-NL" sz="1800" dirty="0" err="1">
                <a:latin typeface="Open Sans"/>
                <a:ea typeface="Open Sans"/>
                <a:cs typeface="Open Sans"/>
                <a:sym typeface="Open Sans"/>
              </a:rPr>
              <a:t>milk</a:t>
            </a:r>
            <a:r>
              <a:rPr lang="nl-NL" sz="1800" dirty="0">
                <a:latin typeface="Open Sans"/>
                <a:ea typeface="Open Sans"/>
                <a:cs typeface="Open Sans"/>
                <a:sym typeface="Open Sans"/>
              </a:rPr>
              <a:t> data for a </a:t>
            </a:r>
            <a:r>
              <a:rPr lang="nl-NL" sz="1800" dirty="0" err="1">
                <a:latin typeface="Open Sans"/>
                <a:ea typeface="Open Sans"/>
                <a:cs typeface="Open Sans"/>
                <a:sym typeface="Open Sans"/>
              </a:rPr>
              <a:t>higher</a:t>
            </a:r>
            <a:r>
              <a:rPr lang="nl-NL" sz="1800" dirty="0">
                <a:latin typeface="Open Sans"/>
                <a:ea typeface="Open Sans"/>
                <a:cs typeface="Open Sans"/>
                <a:sym typeface="Open Sans"/>
              </a:rPr>
              <a:t> efficiency?</a:t>
            </a:r>
            <a:endParaRPr sz="1800" dirty="0">
              <a:latin typeface="Open Sans"/>
              <a:ea typeface="Open Sans"/>
              <a:cs typeface="Open Sans"/>
              <a:sym typeface="Open Sans"/>
            </a:endParaRPr>
          </a:p>
          <a:p>
            <a:pPr marL="914400" lvl="1" indent="-317500" algn="l" rtl="0">
              <a:lnSpc>
                <a:spcPct val="100000"/>
              </a:lnSpc>
              <a:spcBef>
                <a:spcPts val="0"/>
              </a:spcBef>
              <a:spcAft>
                <a:spcPts val="0"/>
              </a:spcAft>
              <a:buClr>
                <a:schemeClr val="dk1"/>
              </a:buClr>
              <a:buSzPts val="1400"/>
              <a:buFont typeface="Open Sans"/>
              <a:buChar char="○"/>
            </a:pPr>
            <a:r>
              <a:rPr lang="nl-NL" sz="1800" dirty="0">
                <a:latin typeface="Open Sans"/>
                <a:ea typeface="Open Sans"/>
                <a:cs typeface="Open Sans"/>
                <a:sym typeface="Open Sans"/>
              </a:rPr>
              <a:t>Co-</a:t>
            </a:r>
            <a:r>
              <a:rPr lang="nl-NL" sz="1800" dirty="0" err="1">
                <a:latin typeface="Open Sans"/>
                <a:ea typeface="Open Sans"/>
                <a:cs typeface="Open Sans"/>
                <a:sym typeface="Open Sans"/>
              </a:rPr>
              <a:t>organisations</a:t>
            </a:r>
            <a:r>
              <a:rPr lang="nl-NL" sz="1800" dirty="0">
                <a:latin typeface="Open Sans"/>
                <a:ea typeface="Open Sans"/>
                <a:cs typeface="Open Sans"/>
                <a:sym typeface="Open Sans"/>
              </a:rPr>
              <a:t> </a:t>
            </a:r>
            <a:r>
              <a:rPr lang="nl-NL" sz="1800" dirty="0" err="1">
                <a:latin typeface="Open Sans"/>
                <a:ea typeface="Open Sans"/>
                <a:cs typeface="Open Sans"/>
                <a:sym typeface="Open Sans"/>
              </a:rPr>
              <a:t>with</a:t>
            </a:r>
            <a:r>
              <a:rPr lang="nl-NL" sz="1800" dirty="0">
                <a:latin typeface="Open Sans"/>
                <a:ea typeface="Open Sans"/>
                <a:cs typeface="Open Sans"/>
                <a:sym typeface="Open Sans"/>
              </a:rPr>
              <a:t> ILVO and </a:t>
            </a:r>
            <a:r>
              <a:rPr lang="nl-NL" sz="1800" dirty="0" err="1">
                <a:latin typeface="Open Sans"/>
                <a:ea typeface="Open Sans"/>
                <a:cs typeface="Open Sans"/>
                <a:sym typeface="Open Sans"/>
              </a:rPr>
              <a:t>Liba</a:t>
            </a:r>
            <a:endParaRPr sz="1800" dirty="0">
              <a:latin typeface="Open Sans"/>
              <a:ea typeface="Open Sans"/>
              <a:cs typeface="Open Sans"/>
              <a:sym typeface="Open Sans"/>
            </a:endParaRPr>
          </a:p>
          <a:p>
            <a:pPr marL="914400" lvl="1" indent="-317500" algn="l" rtl="0">
              <a:lnSpc>
                <a:spcPct val="100000"/>
              </a:lnSpc>
              <a:spcBef>
                <a:spcPts val="0"/>
              </a:spcBef>
              <a:spcAft>
                <a:spcPts val="0"/>
              </a:spcAft>
              <a:buClr>
                <a:schemeClr val="dk1"/>
              </a:buClr>
              <a:buSzPts val="1400"/>
              <a:buFont typeface="Open Sans"/>
              <a:buChar char="○"/>
            </a:pPr>
            <a:r>
              <a:rPr lang="nl-NL" sz="1800" dirty="0">
                <a:latin typeface="Open Sans"/>
                <a:ea typeface="Open Sans"/>
                <a:cs typeface="Open Sans"/>
                <a:sym typeface="Open Sans"/>
              </a:rPr>
              <a:t>Teaching </a:t>
            </a:r>
            <a:r>
              <a:rPr lang="nl-NL" sz="1800" dirty="0" err="1">
                <a:latin typeface="Open Sans"/>
                <a:ea typeface="Open Sans"/>
                <a:cs typeface="Open Sans"/>
                <a:sym typeface="Open Sans"/>
              </a:rPr>
              <a:t>sessions</a:t>
            </a:r>
            <a:r>
              <a:rPr lang="nl-NL" sz="1800" dirty="0">
                <a:latin typeface="Open Sans"/>
                <a:ea typeface="Open Sans"/>
                <a:cs typeface="Open Sans"/>
                <a:sym typeface="Open Sans"/>
              </a:rPr>
              <a:t> </a:t>
            </a:r>
            <a:r>
              <a:rPr lang="nl-NL" sz="1800" dirty="0" err="1">
                <a:latin typeface="Open Sans"/>
                <a:ea typeface="Open Sans"/>
                <a:cs typeface="Open Sans"/>
                <a:sym typeface="Open Sans"/>
              </a:rPr>
              <a:t>to</a:t>
            </a:r>
            <a:r>
              <a:rPr lang="nl-NL" sz="1800" dirty="0">
                <a:latin typeface="Open Sans"/>
                <a:ea typeface="Open Sans"/>
                <a:cs typeface="Open Sans"/>
                <a:sym typeface="Open Sans"/>
              </a:rPr>
              <a:t> </a:t>
            </a:r>
            <a:r>
              <a:rPr lang="nl-NL" sz="1800" dirty="0" err="1">
                <a:latin typeface="Open Sans"/>
                <a:ea typeface="Open Sans"/>
                <a:cs typeface="Open Sans"/>
                <a:sym typeface="Open Sans"/>
              </a:rPr>
              <a:t>students</a:t>
            </a:r>
            <a:endParaRPr sz="1800" dirty="0">
              <a:latin typeface="Open Sans"/>
              <a:ea typeface="Open Sans"/>
              <a:cs typeface="Open Sans"/>
              <a:sym typeface="Open Sans"/>
            </a:endParaRPr>
          </a:p>
          <a:p>
            <a:pPr marL="457200" lvl="0" indent="-228600" algn="l" rtl="0">
              <a:lnSpc>
                <a:spcPct val="90000"/>
              </a:lnSpc>
              <a:spcBef>
                <a:spcPts val="0"/>
              </a:spcBef>
              <a:spcAft>
                <a:spcPts val="0"/>
              </a:spcAft>
              <a:buClr>
                <a:schemeClr val="dk1"/>
              </a:buClr>
              <a:buSzPts val="1800"/>
              <a:buFont typeface="Open Sans"/>
              <a:buNone/>
            </a:pPr>
            <a:endParaRPr dirty="0">
              <a:latin typeface="Open Sans"/>
              <a:ea typeface="Open Sans"/>
              <a:cs typeface="Open Sans"/>
              <a:sym typeface="Open Sans"/>
            </a:endParaRPr>
          </a:p>
          <a:p>
            <a:pPr marL="457200" lvl="0" indent="-342900" algn="l" rtl="0">
              <a:lnSpc>
                <a:spcPct val="90000"/>
              </a:lnSpc>
              <a:spcBef>
                <a:spcPts val="0"/>
              </a:spcBef>
              <a:spcAft>
                <a:spcPts val="0"/>
              </a:spcAft>
              <a:buClr>
                <a:schemeClr val="dk1"/>
              </a:buClr>
              <a:buSzPts val="1800"/>
              <a:buFont typeface="Open Sans"/>
              <a:buChar char="●"/>
            </a:pPr>
            <a:r>
              <a:rPr lang="nl-NL" dirty="0" err="1">
                <a:latin typeface="Open Sans"/>
                <a:ea typeface="Open Sans"/>
                <a:cs typeface="Open Sans"/>
                <a:sym typeface="Open Sans"/>
              </a:rPr>
              <a:t>SOP’s</a:t>
            </a:r>
            <a:endParaRPr dirty="0">
              <a:latin typeface="Open Sans"/>
              <a:ea typeface="Open Sans"/>
              <a:cs typeface="Open Sans"/>
              <a:sym typeface="Open Sans"/>
            </a:endParaRPr>
          </a:p>
          <a:p>
            <a:pPr marL="914400" lvl="1" indent="-317500" algn="l" rtl="0">
              <a:lnSpc>
                <a:spcPct val="90000"/>
              </a:lnSpc>
              <a:spcBef>
                <a:spcPts val="0"/>
              </a:spcBef>
              <a:spcAft>
                <a:spcPts val="0"/>
              </a:spcAft>
              <a:buClr>
                <a:schemeClr val="dk1"/>
              </a:buClr>
              <a:buSzPts val="1400"/>
              <a:buFont typeface="Open Sans"/>
              <a:buChar char="○"/>
            </a:pPr>
            <a:r>
              <a:rPr lang="nl-NL" sz="1800" dirty="0">
                <a:latin typeface="Open Sans"/>
                <a:ea typeface="Open Sans"/>
                <a:cs typeface="Open Sans"/>
                <a:sym typeface="Open Sans"/>
              </a:rPr>
              <a:t>Data </a:t>
            </a:r>
            <a:r>
              <a:rPr lang="nl-NL" sz="1800" dirty="0" err="1">
                <a:latin typeface="Open Sans"/>
                <a:ea typeface="Open Sans"/>
                <a:cs typeface="Open Sans"/>
                <a:sym typeface="Open Sans"/>
              </a:rPr>
              <a:t>integration</a:t>
            </a:r>
            <a:endParaRPr sz="1800" dirty="0">
              <a:latin typeface="Open Sans"/>
              <a:ea typeface="Open Sans"/>
              <a:cs typeface="Open Sans"/>
              <a:sym typeface="Open Sans"/>
            </a:endParaRPr>
          </a:p>
          <a:p>
            <a:pPr marL="914400" lvl="1" indent="-317500" algn="l" rtl="0">
              <a:lnSpc>
                <a:spcPct val="90000"/>
              </a:lnSpc>
              <a:spcBef>
                <a:spcPts val="0"/>
              </a:spcBef>
              <a:spcAft>
                <a:spcPts val="0"/>
              </a:spcAft>
              <a:buClr>
                <a:schemeClr val="dk1"/>
              </a:buClr>
              <a:buSzPts val="1400"/>
              <a:buFont typeface="Open Sans"/>
              <a:buChar char="○"/>
            </a:pPr>
            <a:r>
              <a:rPr lang="nl-NL" sz="1800" dirty="0" err="1">
                <a:latin typeface="Open Sans"/>
                <a:ea typeface="Open Sans"/>
                <a:cs typeface="Open Sans"/>
                <a:sym typeface="Open Sans"/>
              </a:rPr>
              <a:t>Milk</a:t>
            </a:r>
            <a:r>
              <a:rPr lang="nl-NL" sz="1800" dirty="0">
                <a:latin typeface="Open Sans"/>
                <a:ea typeface="Open Sans"/>
                <a:cs typeface="Open Sans"/>
                <a:sym typeface="Open Sans"/>
              </a:rPr>
              <a:t> </a:t>
            </a:r>
            <a:r>
              <a:rPr lang="nl-NL" sz="1800" dirty="0" err="1">
                <a:latin typeface="Open Sans"/>
                <a:ea typeface="Open Sans"/>
                <a:cs typeface="Open Sans"/>
                <a:sym typeface="Open Sans"/>
              </a:rPr>
              <a:t>interpretation</a:t>
            </a:r>
            <a:endParaRPr sz="1800" dirty="0">
              <a:latin typeface="Open Sans"/>
              <a:ea typeface="Open Sans"/>
              <a:cs typeface="Open Sans"/>
              <a:sym typeface="Open Sans"/>
            </a:endParaRPr>
          </a:p>
          <a:p>
            <a:pPr marL="914400" lvl="1" indent="-317500" algn="l" rtl="0">
              <a:lnSpc>
                <a:spcPct val="90000"/>
              </a:lnSpc>
              <a:spcBef>
                <a:spcPts val="0"/>
              </a:spcBef>
              <a:spcAft>
                <a:spcPts val="0"/>
              </a:spcAft>
              <a:buClr>
                <a:schemeClr val="dk1"/>
              </a:buClr>
              <a:buSzPts val="1400"/>
              <a:buFont typeface="Open Sans"/>
              <a:buChar char="○"/>
            </a:pPr>
            <a:r>
              <a:rPr lang="nl-NL" sz="1800" dirty="0" err="1">
                <a:latin typeface="Open Sans"/>
                <a:ea typeface="Open Sans"/>
                <a:cs typeface="Open Sans"/>
                <a:sym typeface="Open Sans"/>
              </a:rPr>
              <a:t>Rationing</a:t>
            </a:r>
            <a:endParaRPr sz="1800" dirty="0">
              <a:latin typeface="Open Sans"/>
              <a:ea typeface="Open Sans"/>
              <a:cs typeface="Open Sans"/>
              <a:sym typeface="Open Sans"/>
            </a:endParaRPr>
          </a:p>
          <a:p>
            <a:pPr marL="914400" lvl="1" indent="-317500" algn="l" rtl="0">
              <a:lnSpc>
                <a:spcPct val="90000"/>
              </a:lnSpc>
              <a:spcBef>
                <a:spcPts val="0"/>
              </a:spcBef>
              <a:spcAft>
                <a:spcPts val="0"/>
              </a:spcAft>
              <a:buClr>
                <a:schemeClr val="dk1"/>
              </a:buClr>
              <a:buSzPts val="1400"/>
              <a:buFont typeface="Open Sans"/>
              <a:buChar char="○"/>
            </a:pPr>
            <a:r>
              <a:rPr lang="nl-NL" sz="1800" dirty="0">
                <a:latin typeface="Open Sans"/>
                <a:ea typeface="Open Sans"/>
                <a:cs typeface="Open Sans"/>
                <a:sym typeface="Open Sans"/>
              </a:rPr>
              <a:t>Economic </a:t>
            </a:r>
            <a:r>
              <a:rPr lang="nl-NL" sz="1800" dirty="0" err="1">
                <a:latin typeface="Open Sans"/>
                <a:ea typeface="Open Sans"/>
                <a:cs typeface="Open Sans"/>
                <a:sym typeface="Open Sans"/>
              </a:rPr>
              <a:t>KPI’s</a:t>
            </a:r>
            <a:r>
              <a:rPr lang="nl-NL" sz="1800" dirty="0">
                <a:latin typeface="Open Sans"/>
                <a:ea typeface="Open Sans"/>
                <a:cs typeface="Open Sans"/>
                <a:sym typeface="Open Sans"/>
              </a:rPr>
              <a:t> from </a:t>
            </a:r>
            <a:r>
              <a:rPr lang="nl-NL" sz="1800" dirty="0" err="1">
                <a:latin typeface="Open Sans"/>
                <a:ea typeface="Open Sans"/>
                <a:cs typeface="Open Sans"/>
                <a:sym typeface="Open Sans"/>
              </a:rPr>
              <a:t>milk</a:t>
            </a:r>
            <a:r>
              <a:rPr lang="nl-NL" sz="1800" dirty="0">
                <a:latin typeface="Open Sans"/>
                <a:ea typeface="Open Sans"/>
                <a:cs typeface="Open Sans"/>
                <a:sym typeface="Open Sans"/>
              </a:rPr>
              <a:t> and </a:t>
            </a:r>
            <a:r>
              <a:rPr lang="nl-NL" sz="1800" dirty="0" err="1">
                <a:latin typeface="Open Sans"/>
                <a:ea typeface="Open Sans"/>
                <a:cs typeface="Open Sans"/>
                <a:sym typeface="Open Sans"/>
              </a:rPr>
              <a:t>rationing</a:t>
            </a:r>
            <a:endParaRPr sz="1800" dirty="0">
              <a:latin typeface="Open Sans"/>
              <a:ea typeface="Open Sans"/>
              <a:cs typeface="Open Sans"/>
              <a:sym typeface="Open Sans"/>
            </a:endParaRPr>
          </a:p>
          <a:p>
            <a:pPr marL="0" lvl="0" indent="0" algn="l" rtl="0">
              <a:lnSpc>
                <a:spcPct val="90000"/>
              </a:lnSpc>
              <a:spcBef>
                <a:spcPts val="1600"/>
              </a:spcBef>
              <a:spcAft>
                <a:spcPts val="1600"/>
              </a:spcAft>
              <a:buClr>
                <a:schemeClr val="dk1"/>
              </a:buClr>
              <a:buSzPts val="1800"/>
              <a:buNone/>
            </a:pPr>
            <a:endParaRPr dirty="0">
              <a:latin typeface="Open Sans"/>
              <a:ea typeface="Open Sans"/>
              <a:cs typeface="Open Sans"/>
              <a:sym typeface="Open Sans"/>
            </a:endParaRPr>
          </a:p>
        </p:txBody>
      </p:sp>
      <p:pic>
        <p:nvPicPr>
          <p:cNvPr id="429" name="Google Shape;429;p27"/>
          <p:cNvPicPr preferRelativeResize="0"/>
          <p:nvPr/>
        </p:nvPicPr>
        <p:blipFill rotWithShape="1">
          <a:blip r:embed="rId3">
            <a:alphaModFix/>
          </a:blip>
          <a:srcRect/>
          <a:stretch/>
        </p:blipFill>
        <p:spPr>
          <a:xfrm>
            <a:off x="5486400" y="2450592"/>
            <a:ext cx="3397154" cy="2975537"/>
          </a:xfrm>
          <a:prstGeom prst="rect">
            <a:avLst/>
          </a:prstGeom>
          <a:noFill/>
          <a:ln>
            <a:noFill/>
          </a:ln>
        </p:spPr>
      </p:pic>
      <p:sp>
        <p:nvSpPr>
          <p:cNvPr id="430" name="Google Shape;430;p27"/>
          <p:cNvSpPr txBox="1">
            <a:spLocks noGrp="1"/>
          </p:cNvSpPr>
          <p:nvPr>
            <p:ph type="sldNum" idx="12"/>
          </p:nvPr>
        </p:nvSpPr>
        <p:spPr>
          <a:xfrm>
            <a:off x="8472458" y="6217623"/>
            <a:ext cx="548700" cy="524800"/>
          </a:xfrm>
          <a:prstGeom prst="rect">
            <a:avLst/>
          </a:prstGeom>
          <a:noFill/>
          <a:ln>
            <a:noFill/>
          </a:ln>
        </p:spPr>
        <p:txBody>
          <a:bodyPr spcFirstLastPara="1" wrap="square" lIns="91425" tIns="91425" rIns="91425" bIns="91425" anchor="ctr" anchorCtr="0">
            <a:noAutofit/>
          </a:bodyPr>
          <a:lstStyle/>
          <a:p>
            <a:pPr marL="0" lvl="0" indent="0" algn="r" rtl="0">
              <a:spcBef>
                <a:spcPts val="0"/>
              </a:spcBef>
              <a:spcAft>
                <a:spcPts val="0"/>
              </a:spcAft>
              <a:buClr>
                <a:srgbClr val="898989"/>
              </a:buClr>
              <a:buSzPts val="1200"/>
              <a:buFont typeface="Calibri"/>
              <a:buNone/>
            </a:pPr>
            <a:fld id="{00000000-1234-1234-1234-123412341234}" type="slidenum">
              <a:rPr lang="nl-NL"/>
              <a:t>25</a:t>
            </a:fld>
            <a:endParaRPr/>
          </a:p>
        </p:txBody>
      </p:sp>
      <p:sp>
        <p:nvSpPr>
          <p:cNvPr id="431" name="Google Shape;431;p27">
            <a:hlinkClick r:id="" action="ppaction://hlinkshowjump?jump=firstslide"/>
          </p:cNvPr>
          <p:cNvSpPr/>
          <p:nvPr/>
        </p:nvSpPr>
        <p:spPr>
          <a:xfrm>
            <a:off x="7172700" y="6211626"/>
            <a:ext cx="1299758" cy="478330"/>
          </a:xfrm>
          <a:prstGeom prst="leftArrow">
            <a:avLst>
              <a:gd name="adj1" fmla="val 50000"/>
              <a:gd name="adj2" fmla="val 50000"/>
            </a:avLst>
          </a:prstGeom>
          <a:solidFill>
            <a:schemeClr val="accent5"/>
          </a:solidFill>
          <a:ln w="12700" cap="flat" cmpd="sng">
            <a:solidFill>
              <a:srgbClr val="31538F"/>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nl-NL" sz="1800">
                <a:solidFill>
                  <a:schemeClr val="lt1"/>
                </a:solidFill>
                <a:latin typeface="Calibri"/>
                <a:ea typeface="Calibri"/>
                <a:cs typeface="Calibri"/>
                <a:sym typeface="Calibri"/>
              </a:rPr>
              <a:t>BACK</a:t>
            </a:r>
            <a:endParaRPr sz="1800">
              <a:solidFill>
                <a:schemeClr val="lt1"/>
              </a:solidFill>
              <a:latin typeface="Calibri"/>
              <a:ea typeface="Calibri"/>
              <a:cs typeface="Calibri"/>
              <a:sym typeface="Calibri"/>
            </a:endParaRPr>
          </a:p>
        </p:txBody>
      </p:sp>
      <p:sp>
        <p:nvSpPr>
          <p:cNvPr id="6" name="Google Shape;116;p2">
            <a:extLst>
              <a:ext uri="{FF2B5EF4-FFF2-40B4-BE49-F238E27FC236}">
                <a16:creationId xmlns:a16="http://schemas.microsoft.com/office/drawing/2014/main" id="{BA262CDC-F8ED-433A-833D-449B7176C952}"/>
              </a:ext>
            </a:extLst>
          </p:cNvPr>
          <p:cNvSpPr txBox="1"/>
          <p:nvPr/>
        </p:nvSpPr>
        <p:spPr>
          <a:xfrm>
            <a:off x="853654" y="1023381"/>
            <a:ext cx="5669066" cy="36929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nl-NL" sz="1800" dirty="0" err="1">
                <a:solidFill>
                  <a:schemeClr val="dk1"/>
                </a:solidFill>
                <a:latin typeface="Calibri"/>
                <a:ea typeface="Calibri"/>
                <a:cs typeface="Calibri"/>
                <a:sym typeface="Calibri"/>
              </a:rPr>
              <a:t>SOPs</a:t>
            </a:r>
            <a:r>
              <a:rPr lang="nl-NL" sz="1800" dirty="0">
                <a:solidFill>
                  <a:schemeClr val="dk1"/>
                </a:solidFill>
                <a:latin typeface="Calibri"/>
                <a:ea typeface="Calibri"/>
                <a:cs typeface="Calibri"/>
                <a:sym typeface="Calibri"/>
              </a:rPr>
              <a:t> &amp; awareness; </a:t>
            </a:r>
            <a:r>
              <a:rPr lang="nl-NL" sz="1800" dirty="0" err="1">
                <a:solidFill>
                  <a:schemeClr val="dk1"/>
                </a:solidFill>
                <a:latin typeface="Calibri"/>
                <a:ea typeface="Calibri"/>
                <a:cs typeface="Calibri"/>
                <a:sym typeface="Calibri"/>
              </a:rPr>
              <a:t>Dairy</a:t>
            </a:r>
            <a:r>
              <a:rPr lang="nl-NL" sz="1800" dirty="0">
                <a:solidFill>
                  <a:schemeClr val="dk1"/>
                </a:solidFill>
                <a:latin typeface="Calibri"/>
                <a:ea typeface="Calibri"/>
                <a:cs typeface="Calibri"/>
                <a:sym typeface="Calibri"/>
              </a:rPr>
              <a:t> </a:t>
            </a:r>
            <a:r>
              <a:rPr lang="nl-NL" sz="1800" dirty="0" err="1">
                <a:solidFill>
                  <a:schemeClr val="dk1"/>
                </a:solidFill>
                <a:latin typeface="Calibri"/>
                <a:ea typeface="Calibri"/>
                <a:cs typeface="Calibri"/>
                <a:sym typeface="Calibri"/>
              </a:rPr>
              <a:t>Goats</a:t>
            </a:r>
            <a:r>
              <a:rPr lang="nl-NL" sz="1800" dirty="0">
                <a:solidFill>
                  <a:schemeClr val="dk1"/>
                </a:solidFill>
                <a:latin typeface="Calibri"/>
                <a:ea typeface="Calibri"/>
                <a:cs typeface="Calibri"/>
                <a:sym typeface="Calibri"/>
              </a:rPr>
              <a:t>, Belgium, Netherlands</a:t>
            </a:r>
            <a:endParaRPr sz="1800" dirty="0">
              <a:solidFill>
                <a:schemeClr val="dk1"/>
              </a:solidFill>
              <a:latin typeface="Calibri"/>
              <a:ea typeface="Calibri"/>
              <a:cs typeface="Calibri"/>
              <a:sym typeface="Calibri"/>
            </a:endParaRPr>
          </a:p>
        </p:txBody>
      </p:sp>
      <p:sp>
        <p:nvSpPr>
          <p:cNvPr id="7" name="Google Shape;121;p2">
            <a:extLst>
              <a:ext uri="{FF2B5EF4-FFF2-40B4-BE49-F238E27FC236}">
                <a16:creationId xmlns:a16="http://schemas.microsoft.com/office/drawing/2014/main" id="{FAFDA56F-82FC-4EF5-A566-2F4C8EC41B03}"/>
              </a:ext>
            </a:extLst>
          </p:cNvPr>
          <p:cNvSpPr/>
          <p:nvPr/>
        </p:nvSpPr>
        <p:spPr>
          <a:xfrm>
            <a:off x="448790" y="1127859"/>
            <a:ext cx="162415" cy="167868"/>
          </a:xfrm>
          <a:prstGeom prst="ellipse">
            <a:avLst/>
          </a:prstGeom>
          <a:solidFill>
            <a:schemeClr val="lt1"/>
          </a:solidFill>
          <a:ln w="12700" cap="flat" cmpd="sng">
            <a:solidFill>
              <a:srgbClr val="0C0C0C"/>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593"/>
        <p:cNvGrpSpPr/>
        <p:nvPr/>
      </p:nvGrpSpPr>
      <p:grpSpPr>
        <a:xfrm>
          <a:off x="0" y="0"/>
          <a:ext cx="0" cy="0"/>
          <a:chOff x="0" y="0"/>
          <a:chExt cx="0" cy="0"/>
        </a:xfrm>
      </p:grpSpPr>
      <p:pic>
        <p:nvPicPr>
          <p:cNvPr id="2" name="Afbeelding 1">
            <a:extLst>
              <a:ext uri="{FF2B5EF4-FFF2-40B4-BE49-F238E27FC236}">
                <a16:creationId xmlns:a16="http://schemas.microsoft.com/office/drawing/2014/main" id="{AA66BA35-A434-4096-956C-355149B898A4}"/>
              </a:ext>
            </a:extLst>
          </p:cNvPr>
          <p:cNvPicPr>
            <a:picLocks noChangeAspect="1"/>
          </p:cNvPicPr>
          <p:nvPr/>
        </p:nvPicPr>
        <p:blipFill>
          <a:blip r:embed="rId3"/>
          <a:stretch>
            <a:fillRect/>
          </a:stretch>
        </p:blipFill>
        <p:spPr>
          <a:xfrm>
            <a:off x="5165285" y="4383156"/>
            <a:ext cx="4486901" cy="4029637"/>
          </a:xfrm>
          <a:prstGeom prst="rect">
            <a:avLst/>
          </a:prstGeom>
        </p:spPr>
      </p:pic>
      <p:sp>
        <p:nvSpPr>
          <p:cNvPr id="594" name="Google Shape;594;p42"/>
          <p:cNvSpPr txBox="1">
            <a:spLocks noGrp="1"/>
          </p:cNvSpPr>
          <p:nvPr>
            <p:ph type="title"/>
          </p:nvPr>
        </p:nvSpPr>
        <p:spPr>
          <a:xfrm>
            <a:off x="224936" y="1219088"/>
            <a:ext cx="8694128" cy="690319"/>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None/>
            </a:pPr>
            <a:r>
              <a:rPr lang="nl-NL" sz="2800" dirty="0"/>
              <a:t>Technology Warehouse </a:t>
            </a:r>
            <a:r>
              <a:rPr lang="nl-NL" sz="2800" dirty="0" err="1"/>
              <a:t>outreach</a:t>
            </a:r>
            <a:endParaRPr sz="2800" dirty="0"/>
          </a:p>
        </p:txBody>
      </p:sp>
      <p:sp>
        <p:nvSpPr>
          <p:cNvPr id="595" name="Google Shape;595;p42"/>
          <p:cNvSpPr txBox="1"/>
          <p:nvPr/>
        </p:nvSpPr>
        <p:spPr>
          <a:xfrm>
            <a:off x="116205" y="2041217"/>
            <a:ext cx="8439150" cy="3000781"/>
          </a:xfrm>
          <a:prstGeom prst="rect">
            <a:avLst/>
          </a:prstGeom>
          <a:noFill/>
          <a:ln>
            <a:noFill/>
          </a:ln>
        </p:spPr>
        <p:txBody>
          <a:bodyPr spcFirstLastPara="1" wrap="square" lIns="91425" tIns="45700" rIns="91425" bIns="45700" anchor="ctr" anchorCtr="0">
            <a:spAutoFit/>
          </a:bodyPr>
          <a:lstStyle/>
          <a:p>
            <a:pPr marL="742950" indent="-285750">
              <a:lnSpc>
                <a:spcPct val="150000"/>
              </a:lnSpc>
              <a:buClr>
                <a:schemeClr val="dk1"/>
              </a:buClr>
              <a:buSzPts val="2400"/>
              <a:buFont typeface="Noto Sans Symbols"/>
              <a:buChar char="▪"/>
            </a:pPr>
            <a:r>
              <a:rPr lang="nl-NL" sz="1800" b="0" i="0" u="none" strike="noStrike" cap="none" dirty="0">
                <a:solidFill>
                  <a:schemeClr val="dk1"/>
                </a:solidFill>
                <a:latin typeface="+mj-lt"/>
                <a:ea typeface="Calibri"/>
                <a:cs typeface="Calibri"/>
                <a:sym typeface="Calibri"/>
              </a:rPr>
              <a:t>“</a:t>
            </a:r>
            <a:r>
              <a:rPr lang="nl-NL" sz="1800" b="0" i="0" u="sng" strike="noStrike" cap="none" dirty="0" err="1">
                <a:solidFill>
                  <a:schemeClr val="dk1"/>
                </a:solidFill>
                <a:latin typeface="+mj-lt"/>
                <a:ea typeface="Calibri"/>
                <a:cs typeface="Calibri"/>
                <a:sym typeface="Calibri"/>
                <a:hlinkClick r:id="rId4"/>
              </a:rPr>
              <a:t>Cow</a:t>
            </a:r>
            <a:r>
              <a:rPr lang="nl-NL" sz="1800" b="0" i="0" u="sng" strike="noStrike" cap="none" dirty="0">
                <a:solidFill>
                  <a:schemeClr val="dk1"/>
                </a:solidFill>
                <a:latin typeface="+mj-lt"/>
                <a:ea typeface="Calibri"/>
                <a:cs typeface="Calibri"/>
                <a:sym typeface="Calibri"/>
                <a:hlinkClick r:id="rId4"/>
              </a:rPr>
              <a:t> Sensor</a:t>
            </a:r>
            <a:r>
              <a:rPr lang="nl-NL" sz="1800" b="0" i="0" u="none" strike="noStrike" cap="none" dirty="0">
                <a:solidFill>
                  <a:schemeClr val="dk1"/>
                </a:solidFill>
                <a:latin typeface="+mj-lt"/>
                <a:ea typeface="Calibri"/>
                <a:cs typeface="Calibri"/>
                <a:sym typeface="Calibri"/>
              </a:rPr>
              <a:t>” platform (BE)</a:t>
            </a:r>
            <a:endParaRPr sz="1800" dirty="0">
              <a:latin typeface="+mj-lt"/>
            </a:endParaRPr>
          </a:p>
          <a:p>
            <a:pPr marL="1257300" lvl="1" indent="-342900">
              <a:lnSpc>
                <a:spcPct val="150000"/>
              </a:lnSpc>
              <a:buClr>
                <a:schemeClr val="dk1"/>
              </a:buClr>
              <a:buSzPts val="2000"/>
              <a:buFont typeface="Courier New"/>
              <a:buChar char="o"/>
            </a:pPr>
            <a:r>
              <a:rPr lang="nl-NL" sz="1800" b="0" i="0" u="none" strike="noStrike" cap="none" dirty="0">
                <a:solidFill>
                  <a:schemeClr val="dk1"/>
                </a:solidFill>
                <a:latin typeface="+mj-lt"/>
                <a:ea typeface="Calibri"/>
                <a:cs typeface="Calibri"/>
                <a:sym typeface="Calibri"/>
              </a:rPr>
              <a:t> Translate Technology Warehouse </a:t>
            </a:r>
            <a:r>
              <a:rPr lang="nl-NL" sz="1800" b="0" i="0" u="none" strike="noStrike" cap="none" dirty="0" err="1">
                <a:solidFill>
                  <a:schemeClr val="dk1"/>
                </a:solidFill>
                <a:latin typeface="+mj-lt"/>
                <a:ea typeface="Calibri"/>
                <a:cs typeface="Calibri"/>
                <a:sym typeface="Calibri"/>
              </a:rPr>
              <a:t>to</a:t>
            </a:r>
            <a:r>
              <a:rPr lang="nl-NL" sz="1800" b="0" i="0" u="none" strike="noStrike" cap="none" dirty="0">
                <a:solidFill>
                  <a:schemeClr val="dk1"/>
                </a:solidFill>
                <a:latin typeface="+mj-lt"/>
                <a:ea typeface="Calibri"/>
                <a:cs typeface="Calibri"/>
                <a:sym typeface="Calibri"/>
              </a:rPr>
              <a:t> Dutch</a:t>
            </a:r>
            <a:endParaRPr sz="1800" dirty="0">
              <a:latin typeface="+mj-lt"/>
            </a:endParaRPr>
          </a:p>
          <a:p>
            <a:pPr marL="1257300" lvl="1" indent="-342900">
              <a:lnSpc>
                <a:spcPct val="150000"/>
              </a:lnSpc>
              <a:buClr>
                <a:schemeClr val="dk1"/>
              </a:buClr>
              <a:buSzPts val="2000"/>
              <a:buFont typeface="Courier New"/>
              <a:buChar char="o"/>
            </a:pPr>
            <a:r>
              <a:rPr lang="nl-NL" sz="1800" b="0" i="0" u="none" strike="noStrike" cap="none" dirty="0">
                <a:solidFill>
                  <a:schemeClr val="dk1"/>
                </a:solidFill>
                <a:latin typeface="+mj-lt"/>
                <a:ea typeface="Calibri"/>
                <a:cs typeface="Calibri"/>
                <a:sym typeface="Calibri"/>
              </a:rPr>
              <a:t> Feature 4D4F on </a:t>
            </a:r>
            <a:r>
              <a:rPr lang="nl-NL" sz="1800" b="0" i="0" u="none" strike="noStrike" cap="none" dirty="0" err="1">
                <a:solidFill>
                  <a:schemeClr val="dk1"/>
                </a:solidFill>
                <a:latin typeface="+mj-lt"/>
                <a:ea typeface="Calibri"/>
                <a:cs typeface="Calibri"/>
                <a:sym typeface="Calibri"/>
              </a:rPr>
              <a:t>their</a:t>
            </a:r>
            <a:r>
              <a:rPr lang="nl-NL" sz="1800" b="0" i="0" u="none" strike="noStrike" cap="none" dirty="0">
                <a:solidFill>
                  <a:schemeClr val="dk1"/>
                </a:solidFill>
                <a:latin typeface="+mj-lt"/>
                <a:ea typeface="Calibri"/>
                <a:cs typeface="Calibri"/>
                <a:sym typeface="Calibri"/>
              </a:rPr>
              <a:t> website</a:t>
            </a:r>
            <a:endParaRPr sz="1800" dirty="0">
              <a:latin typeface="+mj-lt"/>
            </a:endParaRPr>
          </a:p>
          <a:p>
            <a:pPr marL="742950" marR="0" lvl="1" indent="-285750" algn="l" rtl="0">
              <a:lnSpc>
                <a:spcPct val="150000"/>
              </a:lnSpc>
              <a:spcBef>
                <a:spcPts val="0"/>
              </a:spcBef>
              <a:spcAft>
                <a:spcPts val="0"/>
              </a:spcAft>
              <a:buClr>
                <a:schemeClr val="dk1"/>
              </a:buClr>
              <a:buSzPts val="2400"/>
              <a:buFont typeface="Noto Sans Symbols"/>
              <a:buChar char="▪"/>
            </a:pPr>
            <a:r>
              <a:rPr lang="nl-NL" sz="1800" b="0" i="0" u="none" strike="noStrike" cap="none" dirty="0" err="1">
                <a:solidFill>
                  <a:schemeClr val="dk1"/>
                </a:solidFill>
                <a:latin typeface="+mj-lt"/>
                <a:ea typeface="Calibri"/>
                <a:cs typeface="Calibri"/>
                <a:sym typeface="Calibri"/>
              </a:rPr>
              <a:t>Idele</a:t>
            </a:r>
            <a:r>
              <a:rPr lang="nl-NL" sz="1800" b="0" i="0" u="none" strike="noStrike" cap="none" dirty="0">
                <a:solidFill>
                  <a:schemeClr val="dk1"/>
                </a:solidFill>
                <a:latin typeface="+mj-lt"/>
                <a:ea typeface="Calibri"/>
                <a:cs typeface="Calibri"/>
                <a:sym typeface="Calibri"/>
              </a:rPr>
              <a:t> (FR)</a:t>
            </a:r>
            <a:endParaRPr sz="1800" dirty="0">
              <a:latin typeface="+mj-lt"/>
            </a:endParaRPr>
          </a:p>
          <a:p>
            <a:pPr marL="1257300" marR="0" lvl="2" indent="-342900" algn="l" rtl="0">
              <a:lnSpc>
                <a:spcPct val="150000"/>
              </a:lnSpc>
              <a:spcBef>
                <a:spcPts val="0"/>
              </a:spcBef>
              <a:spcAft>
                <a:spcPts val="0"/>
              </a:spcAft>
              <a:buClr>
                <a:schemeClr val="dk1"/>
              </a:buClr>
              <a:buSzPts val="2000"/>
              <a:buFont typeface="Courier New"/>
              <a:buChar char="o"/>
            </a:pPr>
            <a:r>
              <a:rPr lang="nl-NL" sz="1800" b="0" i="0" u="none" strike="noStrike" cap="none" dirty="0">
                <a:solidFill>
                  <a:schemeClr val="dk1"/>
                </a:solidFill>
                <a:latin typeface="+mj-lt"/>
                <a:ea typeface="Calibri"/>
                <a:cs typeface="Calibri"/>
                <a:sym typeface="Calibri"/>
              </a:rPr>
              <a:t>Translate BPG + Technology Warehouse </a:t>
            </a:r>
            <a:r>
              <a:rPr lang="nl-NL" sz="1800" b="0" i="0" u="none" strike="noStrike" cap="none" dirty="0" err="1">
                <a:solidFill>
                  <a:schemeClr val="dk1"/>
                </a:solidFill>
                <a:latin typeface="+mj-lt"/>
                <a:ea typeface="Calibri"/>
                <a:cs typeface="Calibri"/>
                <a:sym typeface="Calibri"/>
              </a:rPr>
              <a:t>to</a:t>
            </a:r>
            <a:r>
              <a:rPr lang="nl-NL" sz="1800" b="0" i="0" u="none" strike="noStrike" cap="none" dirty="0">
                <a:solidFill>
                  <a:schemeClr val="dk1"/>
                </a:solidFill>
                <a:latin typeface="+mj-lt"/>
                <a:ea typeface="Calibri"/>
                <a:cs typeface="Calibri"/>
                <a:sym typeface="Calibri"/>
              </a:rPr>
              <a:t> French</a:t>
            </a:r>
          </a:p>
          <a:p>
            <a:pPr marL="742950" lvl="1" indent="-285750">
              <a:lnSpc>
                <a:spcPct val="150000"/>
              </a:lnSpc>
              <a:buClr>
                <a:schemeClr val="dk1"/>
              </a:buClr>
              <a:buSzPts val="2400"/>
              <a:buFont typeface="Noto Sans Symbols"/>
              <a:buChar char="▪"/>
            </a:pPr>
            <a:r>
              <a:rPr lang="nl-NL" sz="1800" dirty="0">
                <a:latin typeface="+mj-lt"/>
              </a:rPr>
              <a:t>IoT </a:t>
            </a:r>
            <a:r>
              <a:rPr lang="nl-NL" sz="1800" dirty="0" err="1">
                <a:latin typeface="+mj-lt"/>
              </a:rPr>
              <a:t>Catalogue</a:t>
            </a:r>
            <a:r>
              <a:rPr lang="nl-NL" sz="1800" dirty="0">
                <a:latin typeface="+mj-lt"/>
              </a:rPr>
              <a:t> (PT) /IoF2020</a:t>
            </a:r>
          </a:p>
          <a:p>
            <a:pPr marL="1257300" lvl="2" indent="-342900">
              <a:lnSpc>
                <a:spcPct val="150000"/>
              </a:lnSpc>
              <a:buClr>
                <a:schemeClr val="dk1"/>
              </a:buClr>
              <a:buSzPts val="2000"/>
              <a:buFont typeface="Courier New"/>
              <a:buChar char="o"/>
            </a:pPr>
            <a:r>
              <a:rPr lang="nl-NL" sz="1800" b="0" i="0" u="none" strike="noStrike" cap="none" dirty="0" err="1">
                <a:solidFill>
                  <a:schemeClr val="dk1"/>
                </a:solidFill>
                <a:latin typeface="+mj-lt"/>
                <a:ea typeface="Calibri"/>
                <a:cs typeface="Calibri"/>
                <a:sym typeface="Calibri"/>
              </a:rPr>
              <a:t>Descri</a:t>
            </a:r>
            <a:r>
              <a:rPr lang="nl-NL" sz="1800" dirty="0" err="1">
                <a:solidFill>
                  <a:schemeClr val="dk1"/>
                </a:solidFill>
                <a:latin typeface="+mj-lt"/>
                <a:ea typeface="Calibri"/>
                <a:cs typeface="Calibri"/>
                <a:sym typeface="Calibri"/>
              </a:rPr>
              <a:t>ptions</a:t>
            </a:r>
            <a:r>
              <a:rPr lang="nl-NL" sz="1800" dirty="0">
                <a:solidFill>
                  <a:schemeClr val="dk1"/>
                </a:solidFill>
                <a:latin typeface="+mj-lt"/>
                <a:ea typeface="Calibri"/>
                <a:cs typeface="Calibri"/>
                <a:sym typeface="Calibri"/>
              </a:rPr>
              <a:t> </a:t>
            </a:r>
            <a:r>
              <a:rPr lang="nl-NL" sz="1800" dirty="0" err="1">
                <a:solidFill>
                  <a:schemeClr val="dk1"/>
                </a:solidFill>
                <a:latin typeface="+mj-lt"/>
                <a:ea typeface="Calibri"/>
                <a:cs typeface="Calibri"/>
                <a:sym typeface="Calibri"/>
              </a:rPr>
              <a:t>used</a:t>
            </a:r>
            <a:r>
              <a:rPr lang="nl-NL" sz="1800" dirty="0">
                <a:solidFill>
                  <a:schemeClr val="dk1"/>
                </a:solidFill>
                <a:latin typeface="+mj-lt"/>
                <a:ea typeface="Calibri"/>
                <a:cs typeface="Calibri"/>
                <a:sym typeface="Calibri"/>
              </a:rPr>
              <a:t> in </a:t>
            </a:r>
            <a:r>
              <a:rPr lang="nl-NL" sz="1800" dirty="0" err="1">
                <a:solidFill>
                  <a:schemeClr val="dk1"/>
                </a:solidFill>
                <a:latin typeface="+mj-lt"/>
                <a:ea typeface="Calibri"/>
                <a:cs typeface="Calibri"/>
                <a:sym typeface="Calibri"/>
              </a:rPr>
              <a:t>Dairy</a:t>
            </a:r>
            <a:r>
              <a:rPr lang="nl-NL" sz="1800" dirty="0">
                <a:solidFill>
                  <a:schemeClr val="dk1"/>
                </a:solidFill>
                <a:latin typeface="+mj-lt"/>
                <a:ea typeface="Calibri"/>
                <a:cs typeface="Calibri"/>
                <a:sym typeface="Calibri"/>
              </a:rPr>
              <a:t> </a:t>
            </a:r>
            <a:r>
              <a:rPr lang="nl-NL" sz="1800" dirty="0" err="1">
                <a:solidFill>
                  <a:schemeClr val="dk1"/>
                </a:solidFill>
                <a:latin typeface="+mj-lt"/>
                <a:ea typeface="Calibri"/>
                <a:cs typeface="Calibri"/>
                <a:sym typeface="Calibri"/>
              </a:rPr>
              <a:t>overview</a:t>
            </a:r>
            <a:endParaRPr lang="nl-NL" sz="1800" b="0" i="0" u="none" strike="noStrike" cap="none" dirty="0">
              <a:solidFill>
                <a:schemeClr val="dk1"/>
              </a:solidFill>
              <a:latin typeface="+mj-lt"/>
              <a:ea typeface="Calibri"/>
              <a:cs typeface="Calibri"/>
              <a:sym typeface="Calibri"/>
            </a:endParaRPr>
          </a:p>
        </p:txBody>
      </p:sp>
      <p:pic>
        <p:nvPicPr>
          <p:cNvPr id="596" name="Google Shape;596;p42" descr="Image result"/>
          <p:cNvPicPr preferRelativeResize="0"/>
          <p:nvPr/>
        </p:nvPicPr>
        <p:blipFill rotWithShape="1">
          <a:blip r:embed="rId5">
            <a:alphaModFix/>
          </a:blip>
          <a:srcRect/>
          <a:stretch/>
        </p:blipFill>
        <p:spPr>
          <a:xfrm>
            <a:off x="7251982" y="3347279"/>
            <a:ext cx="1060594" cy="844233"/>
          </a:xfrm>
          <a:prstGeom prst="rect">
            <a:avLst/>
          </a:prstGeom>
          <a:noFill/>
          <a:ln>
            <a:noFill/>
          </a:ln>
        </p:spPr>
      </p:pic>
      <p:pic>
        <p:nvPicPr>
          <p:cNvPr id="597" name="Google Shape;597;p42" descr="http://www.koesensor.be/v1/wp-content/uploads/2018/01/vruchtbaarheid-284x300.png"/>
          <p:cNvPicPr preferRelativeResize="0"/>
          <p:nvPr/>
        </p:nvPicPr>
        <p:blipFill rotWithShape="1">
          <a:blip r:embed="rId6">
            <a:alphaModFix/>
          </a:blip>
          <a:srcRect/>
          <a:stretch/>
        </p:blipFill>
        <p:spPr>
          <a:xfrm>
            <a:off x="7223597" y="1983666"/>
            <a:ext cx="1170638" cy="1236589"/>
          </a:xfrm>
          <a:prstGeom prst="rect">
            <a:avLst/>
          </a:prstGeom>
          <a:noFill/>
          <a:ln>
            <a:noFill/>
          </a:ln>
        </p:spPr>
      </p:pic>
      <p:sp>
        <p:nvSpPr>
          <p:cNvPr id="598" name="Google Shape;598;p42">
            <a:hlinkClick r:id="" action="ppaction://hlinkshowjump?jump=firstslide"/>
          </p:cNvPr>
          <p:cNvSpPr/>
          <p:nvPr/>
        </p:nvSpPr>
        <p:spPr>
          <a:xfrm>
            <a:off x="7572700" y="6243145"/>
            <a:ext cx="1299758" cy="478330"/>
          </a:xfrm>
          <a:prstGeom prst="leftArrow">
            <a:avLst>
              <a:gd name="adj1" fmla="val 50000"/>
              <a:gd name="adj2" fmla="val 50000"/>
            </a:avLst>
          </a:prstGeom>
          <a:solidFill>
            <a:schemeClr val="accent5"/>
          </a:solidFill>
          <a:ln w="12700" cap="flat" cmpd="sng">
            <a:solidFill>
              <a:srgbClr val="31538F"/>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nl-NL" sz="1800">
                <a:solidFill>
                  <a:schemeClr val="lt1"/>
                </a:solidFill>
                <a:latin typeface="Calibri"/>
                <a:ea typeface="Calibri"/>
                <a:cs typeface="Calibri"/>
                <a:sym typeface="Calibri"/>
              </a:rPr>
              <a:t>BACK</a:t>
            </a:r>
            <a:endParaRPr sz="1800">
              <a:solidFill>
                <a:schemeClr val="lt1"/>
              </a:solidFill>
              <a:latin typeface="Calibri"/>
              <a:ea typeface="Calibri"/>
              <a:cs typeface="Calibri"/>
              <a:sym typeface="Calibri"/>
            </a:endParaRPr>
          </a:p>
        </p:txBody>
      </p:sp>
      <p:sp>
        <p:nvSpPr>
          <p:cNvPr id="7" name="Google Shape;114;p2">
            <a:extLst>
              <a:ext uri="{FF2B5EF4-FFF2-40B4-BE49-F238E27FC236}">
                <a16:creationId xmlns:a16="http://schemas.microsoft.com/office/drawing/2014/main" id="{E498D967-7518-4501-BC3B-CE5E34FA3E6D}"/>
              </a:ext>
            </a:extLst>
          </p:cNvPr>
          <p:cNvSpPr txBox="1"/>
          <p:nvPr/>
        </p:nvSpPr>
        <p:spPr>
          <a:xfrm>
            <a:off x="780389" y="922467"/>
            <a:ext cx="4714400"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nl-NL" sz="1800" dirty="0" err="1">
                <a:solidFill>
                  <a:schemeClr val="dk1"/>
                </a:solidFill>
                <a:latin typeface="Calibri"/>
                <a:ea typeface="Calibri"/>
                <a:cs typeface="Calibri"/>
                <a:sym typeface="Calibri"/>
              </a:rPr>
              <a:t>Implementation</a:t>
            </a:r>
            <a:r>
              <a:rPr lang="nl-NL" sz="1800" dirty="0">
                <a:solidFill>
                  <a:schemeClr val="dk1"/>
                </a:solidFill>
                <a:latin typeface="Calibri"/>
                <a:ea typeface="Calibri"/>
                <a:cs typeface="Calibri"/>
                <a:sym typeface="Calibri"/>
              </a:rPr>
              <a:t>, Dutch, French, English</a:t>
            </a:r>
            <a:endParaRPr sz="1800" dirty="0">
              <a:solidFill>
                <a:schemeClr val="dk1"/>
              </a:solidFill>
              <a:latin typeface="Calibri"/>
              <a:ea typeface="Calibri"/>
              <a:cs typeface="Calibri"/>
              <a:sym typeface="Calibri"/>
            </a:endParaRPr>
          </a:p>
        </p:txBody>
      </p:sp>
      <p:sp>
        <p:nvSpPr>
          <p:cNvPr id="8" name="Google Shape;115;p2">
            <a:extLst>
              <a:ext uri="{FF2B5EF4-FFF2-40B4-BE49-F238E27FC236}">
                <a16:creationId xmlns:a16="http://schemas.microsoft.com/office/drawing/2014/main" id="{6039C456-A24F-43DF-AE59-7E119802ECFF}"/>
              </a:ext>
            </a:extLst>
          </p:cNvPr>
          <p:cNvSpPr/>
          <p:nvPr/>
        </p:nvSpPr>
        <p:spPr>
          <a:xfrm>
            <a:off x="375526" y="1039227"/>
            <a:ext cx="162415" cy="167868"/>
          </a:xfrm>
          <a:prstGeom prst="ellipse">
            <a:avLst/>
          </a:prstGeom>
          <a:solidFill>
            <a:srgbClr val="FFC000"/>
          </a:solidFill>
          <a:ln w="12700" cap="flat" cmpd="sng">
            <a:solidFill>
              <a:srgbClr val="548135"/>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Tree>
    <p:extLst>
      <p:ext uri="{BB962C8B-B14F-4D97-AF65-F5344CB8AC3E}">
        <p14:creationId xmlns:p14="http://schemas.microsoft.com/office/powerpoint/2010/main" val="88956212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275"/>
        <p:cNvGrpSpPr/>
        <p:nvPr/>
      </p:nvGrpSpPr>
      <p:grpSpPr>
        <a:xfrm>
          <a:off x="0" y="0"/>
          <a:ext cx="0" cy="0"/>
          <a:chOff x="0" y="0"/>
          <a:chExt cx="0" cy="0"/>
        </a:xfrm>
      </p:grpSpPr>
      <p:sp>
        <p:nvSpPr>
          <p:cNvPr id="276" name="Google Shape;276;p15"/>
          <p:cNvSpPr txBox="1">
            <a:spLocks noGrp="1"/>
          </p:cNvSpPr>
          <p:nvPr>
            <p:ph type="title"/>
          </p:nvPr>
        </p:nvSpPr>
        <p:spPr>
          <a:xfrm>
            <a:off x="629841" y="1513403"/>
            <a:ext cx="4457181" cy="382534"/>
          </a:xfrm>
          <a:prstGeom prst="rect">
            <a:avLst/>
          </a:prstGeom>
          <a:noFill/>
          <a:ln>
            <a:noFill/>
          </a:ln>
        </p:spPr>
        <p:txBody>
          <a:bodyPr spcFirstLastPara="1" wrap="square" lIns="91425" tIns="45700" rIns="91425" bIns="45700" anchor="b" anchorCtr="0">
            <a:noAutofit/>
          </a:bodyPr>
          <a:lstStyle/>
          <a:p>
            <a:pPr marL="0" lvl="0" indent="0" algn="l" rtl="0">
              <a:lnSpc>
                <a:spcPct val="90000"/>
              </a:lnSpc>
              <a:spcBef>
                <a:spcPts val="0"/>
              </a:spcBef>
              <a:spcAft>
                <a:spcPts val="0"/>
              </a:spcAft>
              <a:buNone/>
            </a:pPr>
            <a:r>
              <a:rPr lang="nl-NL" sz="2000" dirty="0"/>
              <a:t>Case </a:t>
            </a:r>
            <a:r>
              <a:rPr lang="nl-NL" sz="2000" dirty="0" err="1"/>
              <a:t>study</a:t>
            </a:r>
            <a:r>
              <a:rPr lang="nl-NL" sz="2000" dirty="0"/>
              <a:t>: </a:t>
            </a:r>
            <a:r>
              <a:rPr lang="nl-NL" sz="2000" dirty="0" err="1"/>
              <a:t>Lameness</a:t>
            </a:r>
            <a:r>
              <a:rPr lang="nl-NL" sz="2000" dirty="0"/>
              <a:t> </a:t>
            </a:r>
            <a:r>
              <a:rPr lang="nl-NL" sz="2000" dirty="0" err="1"/>
              <a:t>detection</a:t>
            </a:r>
            <a:r>
              <a:rPr lang="nl-NL" sz="2000" dirty="0"/>
              <a:t> </a:t>
            </a:r>
            <a:endParaRPr sz="2000" dirty="0"/>
          </a:p>
        </p:txBody>
      </p:sp>
      <p:pic>
        <p:nvPicPr>
          <p:cNvPr id="277" name="Google Shape;277;p15"/>
          <p:cNvPicPr preferRelativeResize="0">
            <a:picLocks noGrp="1"/>
          </p:cNvPicPr>
          <p:nvPr>
            <p:ph type="body" idx="1"/>
          </p:nvPr>
        </p:nvPicPr>
        <p:blipFill rotWithShape="1">
          <a:blip r:embed="rId3">
            <a:alphaModFix/>
          </a:blip>
          <a:srcRect/>
          <a:stretch/>
        </p:blipFill>
        <p:spPr>
          <a:xfrm>
            <a:off x="5200106" y="1328737"/>
            <a:ext cx="3240960" cy="2357438"/>
          </a:xfrm>
          <a:prstGeom prst="rect">
            <a:avLst/>
          </a:prstGeom>
          <a:noFill/>
          <a:ln>
            <a:noFill/>
          </a:ln>
        </p:spPr>
      </p:pic>
      <p:sp>
        <p:nvSpPr>
          <p:cNvPr id="278" name="Google Shape;278;p15"/>
          <p:cNvSpPr txBox="1">
            <a:spLocks noGrp="1"/>
          </p:cNvSpPr>
          <p:nvPr>
            <p:ph type="body" idx="2"/>
          </p:nvPr>
        </p:nvSpPr>
        <p:spPr>
          <a:xfrm>
            <a:off x="629841" y="2088109"/>
            <a:ext cx="3599259" cy="2604359"/>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1800"/>
              <a:buNone/>
            </a:pPr>
            <a:r>
              <a:rPr lang="nl-NL" sz="1800"/>
              <a:t>Combining technologies!</a:t>
            </a:r>
            <a:endParaRPr/>
          </a:p>
          <a:p>
            <a:pPr marL="0" lvl="0" indent="0" algn="l" rtl="0">
              <a:lnSpc>
                <a:spcPct val="90000"/>
              </a:lnSpc>
              <a:spcBef>
                <a:spcPts val="1000"/>
              </a:spcBef>
              <a:spcAft>
                <a:spcPts val="0"/>
              </a:spcAft>
              <a:buClr>
                <a:schemeClr val="dk1"/>
              </a:buClr>
              <a:buSzPts val="1600"/>
              <a:buNone/>
            </a:pPr>
            <a:endParaRPr b="1"/>
          </a:p>
          <a:p>
            <a:pPr marL="285750" lvl="0" indent="-285750" algn="l" rtl="0">
              <a:lnSpc>
                <a:spcPct val="90000"/>
              </a:lnSpc>
              <a:spcBef>
                <a:spcPts val="1000"/>
              </a:spcBef>
              <a:spcAft>
                <a:spcPts val="0"/>
              </a:spcAft>
              <a:buClr>
                <a:schemeClr val="dk1"/>
              </a:buClr>
              <a:buSzPts val="1800"/>
              <a:buFont typeface="Arial"/>
              <a:buChar char="•"/>
            </a:pPr>
            <a:r>
              <a:rPr lang="nl-NL" sz="1800" b="1"/>
              <a:t>CowAlert </a:t>
            </a:r>
            <a:r>
              <a:rPr lang="nl-NL" sz="1800"/>
              <a:t> Leg Tag</a:t>
            </a:r>
            <a:endParaRPr/>
          </a:p>
          <a:p>
            <a:pPr marL="0" lvl="0" indent="0" algn="l" rtl="0">
              <a:lnSpc>
                <a:spcPct val="90000"/>
              </a:lnSpc>
              <a:spcBef>
                <a:spcPts val="1000"/>
              </a:spcBef>
              <a:spcAft>
                <a:spcPts val="0"/>
              </a:spcAft>
              <a:buClr>
                <a:schemeClr val="dk1"/>
              </a:buClr>
              <a:buSzPts val="1800"/>
              <a:buNone/>
            </a:pPr>
            <a:r>
              <a:rPr lang="nl-NL" sz="1800"/>
              <a:t>	Daily Lameness Alerts </a:t>
            </a:r>
            <a:endParaRPr/>
          </a:p>
          <a:p>
            <a:pPr marL="0" lvl="0" indent="0" algn="l" rtl="0">
              <a:lnSpc>
                <a:spcPct val="90000"/>
              </a:lnSpc>
              <a:spcBef>
                <a:spcPts val="1000"/>
              </a:spcBef>
              <a:spcAft>
                <a:spcPts val="0"/>
              </a:spcAft>
              <a:buClr>
                <a:schemeClr val="dk1"/>
              </a:buClr>
              <a:buSzPts val="1800"/>
              <a:buNone/>
            </a:pPr>
            <a:r>
              <a:rPr lang="nl-NL" sz="1800"/>
              <a:t>	Launched Sept 2017</a:t>
            </a:r>
            <a:endParaRPr/>
          </a:p>
          <a:p>
            <a:pPr marL="0" lvl="0" indent="0" algn="l" rtl="0">
              <a:lnSpc>
                <a:spcPct val="90000"/>
              </a:lnSpc>
              <a:spcBef>
                <a:spcPts val="1000"/>
              </a:spcBef>
              <a:spcAft>
                <a:spcPts val="0"/>
              </a:spcAft>
              <a:buClr>
                <a:schemeClr val="dk1"/>
              </a:buClr>
              <a:buSzPts val="1800"/>
              <a:buNone/>
            </a:pPr>
            <a:endParaRPr sz="1800"/>
          </a:p>
          <a:p>
            <a:pPr marL="285750" lvl="0" indent="-285750" algn="l" rtl="0">
              <a:lnSpc>
                <a:spcPct val="90000"/>
              </a:lnSpc>
              <a:spcBef>
                <a:spcPts val="1000"/>
              </a:spcBef>
              <a:spcAft>
                <a:spcPts val="0"/>
              </a:spcAft>
              <a:buClr>
                <a:schemeClr val="dk1"/>
              </a:buClr>
              <a:buSzPts val="1800"/>
              <a:buFont typeface="Arial"/>
              <a:buChar char="•"/>
            </a:pPr>
            <a:r>
              <a:rPr lang="nl-NL" sz="1800" b="1"/>
              <a:t>MiracleTech</a:t>
            </a:r>
            <a:r>
              <a:rPr lang="nl-NL" sz="1800"/>
              <a:t> Thermal Imaging</a:t>
            </a:r>
            <a:endParaRPr/>
          </a:p>
          <a:p>
            <a:pPr marL="0" lvl="0" indent="0" algn="l" rtl="0">
              <a:lnSpc>
                <a:spcPct val="90000"/>
              </a:lnSpc>
              <a:spcBef>
                <a:spcPts val="1000"/>
              </a:spcBef>
              <a:spcAft>
                <a:spcPts val="0"/>
              </a:spcAft>
              <a:buClr>
                <a:schemeClr val="dk1"/>
              </a:buClr>
              <a:buSzPts val="1800"/>
              <a:buNone/>
            </a:pPr>
            <a:r>
              <a:rPr lang="nl-NL" sz="1800"/>
              <a:t>	Detect heat differentials</a:t>
            </a:r>
            <a:endParaRPr/>
          </a:p>
          <a:p>
            <a:pPr marL="0" lvl="0" indent="0" algn="l" rtl="0">
              <a:lnSpc>
                <a:spcPct val="90000"/>
              </a:lnSpc>
              <a:spcBef>
                <a:spcPts val="1000"/>
              </a:spcBef>
              <a:spcAft>
                <a:spcPts val="0"/>
              </a:spcAft>
              <a:buClr>
                <a:schemeClr val="dk1"/>
              </a:buClr>
              <a:buSzPts val="1800"/>
              <a:buNone/>
            </a:pPr>
            <a:r>
              <a:rPr lang="nl-NL" sz="1800"/>
              <a:t>	Launched Dec 2017	</a:t>
            </a:r>
            <a:endParaRPr/>
          </a:p>
        </p:txBody>
      </p:sp>
      <p:pic>
        <p:nvPicPr>
          <p:cNvPr id="279" name="Google Shape;279;p15" descr="C:\Users\davidg\Documents\Extension Service Development\IfA logos\Final logo\IfA Logo RGB.JPG"/>
          <p:cNvPicPr preferRelativeResize="0"/>
          <p:nvPr/>
        </p:nvPicPr>
        <p:blipFill rotWithShape="1">
          <a:blip r:embed="rId4">
            <a:alphaModFix/>
          </a:blip>
          <a:srcRect/>
          <a:stretch/>
        </p:blipFill>
        <p:spPr>
          <a:xfrm>
            <a:off x="6320813" y="6108700"/>
            <a:ext cx="1296987" cy="749300"/>
          </a:xfrm>
          <a:prstGeom prst="rect">
            <a:avLst/>
          </a:prstGeom>
          <a:noFill/>
          <a:ln>
            <a:noFill/>
          </a:ln>
        </p:spPr>
      </p:pic>
      <p:pic>
        <p:nvPicPr>
          <p:cNvPr id="280" name="Google Shape;280;p15"/>
          <p:cNvPicPr preferRelativeResize="0"/>
          <p:nvPr/>
        </p:nvPicPr>
        <p:blipFill rotWithShape="1">
          <a:blip r:embed="rId5">
            <a:alphaModFix/>
          </a:blip>
          <a:srcRect/>
          <a:stretch/>
        </p:blipFill>
        <p:spPr>
          <a:xfrm>
            <a:off x="5302369" y="4093367"/>
            <a:ext cx="2039750" cy="1940720"/>
          </a:xfrm>
          <a:prstGeom prst="rect">
            <a:avLst/>
          </a:prstGeom>
          <a:noFill/>
          <a:ln>
            <a:noFill/>
          </a:ln>
        </p:spPr>
      </p:pic>
      <p:sp>
        <p:nvSpPr>
          <p:cNvPr id="281" name="Google Shape;281;p15"/>
          <p:cNvSpPr txBox="1">
            <a:spLocks noGrp="1"/>
          </p:cNvSpPr>
          <p:nvPr>
            <p:ph type="sldNum" idx="12"/>
          </p:nvPr>
        </p:nvSpPr>
        <p:spPr>
          <a:xfrm>
            <a:off x="6942138" y="6356350"/>
            <a:ext cx="2057400"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nl-NL"/>
              <a:t>27</a:t>
            </a:fld>
            <a:endParaRPr/>
          </a:p>
        </p:txBody>
      </p:sp>
      <p:sp>
        <p:nvSpPr>
          <p:cNvPr id="8" name="Google Shape;114;p2">
            <a:extLst>
              <a:ext uri="{FF2B5EF4-FFF2-40B4-BE49-F238E27FC236}">
                <a16:creationId xmlns:a16="http://schemas.microsoft.com/office/drawing/2014/main" id="{7187AB3D-DD9D-492F-B7EC-93FC2BCAE6FB}"/>
              </a:ext>
            </a:extLst>
          </p:cNvPr>
          <p:cNvSpPr txBox="1"/>
          <p:nvPr/>
        </p:nvSpPr>
        <p:spPr>
          <a:xfrm>
            <a:off x="1141036" y="951899"/>
            <a:ext cx="3265501"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nl-NL" sz="1800" dirty="0" err="1">
                <a:solidFill>
                  <a:schemeClr val="dk1"/>
                </a:solidFill>
                <a:latin typeface="Calibri"/>
                <a:ea typeface="Calibri"/>
                <a:cs typeface="Calibri"/>
                <a:sym typeface="Calibri"/>
              </a:rPr>
              <a:t>Implementation</a:t>
            </a:r>
            <a:r>
              <a:rPr lang="nl-NL" sz="1800" dirty="0">
                <a:solidFill>
                  <a:schemeClr val="dk1"/>
                </a:solidFill>
                <a:latin typeface="Calibri"/>
                <a:ea typeface="Calibri"/>
                <a:cs typeface="Calibri"/>
                <a:sym typeface="Calibri"/>
              </a:rPr>
              <a:t>, UK, Europe</a:t>
            </a:r>
            <a:endParaRPr sz="1800" dirty="0">
              <a:solidFill>
                <a:schemeClr val="dk1"/>
              </a:solidFill>
              <a:latin typeface="Calibri"/>
              <a:ea typeface="Calibri"/>
              <a:cs typeface="Calibri"/>
              <a:sym typeface="Calibri"/>
            </a:endParaRPr>
          </a:p>
        </p:txBody>
      </p:sp>
      <p:sp>
        <p:nvSpPr>
          <p:cNvPr id="9" name="Google Shape;115;p2">
            <a:extLst>
              <a:ext uri="{FF2B5EF4-FFF2-40B4-BE49-F238E27FC236}">
                <a16:creationId xmlns:a16="http://schemas.microsoft.com/office/drawing/2014/main" id="{4AFC5155-2ED6-4007-AB30-1DC7B46144D1}"/>
              </a:ext>
            </a:extLst>
          </p:cNvPr>
          <p:cNvSpPr/>
          <p:nvPr/>
        </p:nvSpPr>
        <p:spPr>
          <a:xfrm>
            <a:off x="736173" y="1068659"/>
            <a:ext cx="162415" cy="167868"/>
          </a:xfrm>
          <a:prstGeom prst="ellipse">
            <a:avLst/>
          </a:prstGeom>
          <a:solidFill>
            <a:srgbClr val="FFC000"/>
          </a:solidFill>
          <a:ln w="12700" cap="flat" cmpd="sng">
            <a:solidFill>
              <a:srgbClr val="548135"/>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10" name="Pijl: rechts 9">
            <a:hlinkClick r:id="rId6" action="ppaction://hlinksldjump"/>
            <a:extLst>
              <a:ext uri="{FF2B5EF4-FFF2-40B4-BE49-F238E27FC236}">
                <a16:creationId xmlns:a16="http://schemas.microsoft.com/office/drawing/2014/main" id="{E14EA5C2-39B4-4B1D-A0E4-1FB871469F90}"/>
              </a:ext>
            </a:extLst>
          </p:cNvPr>
          <p:cNvSpPr/>
          <p:nvPr/>
        </p:nvSpPr>
        <p:spPr>
          <a:xfrm>
            <a:off x="7617800" y="6266821"/>
            <a:ext cx="940526" cy="427627"/>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NL" dirty="0">
                <a:solidFill>
                  <a:schemeClr val="tx1"/>
                </a:solidFill>
              </a:rPr>
              <a:t>More</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285"/>
        <p:cNvGrpSpPr/>
        <p:nvPr/>
      </p:nvGrpSpPr>
      <p:grpSpPr>
        <a:xfrm>
          <a:off x="0" y="0"/>
          <a:ext cx="0" cy="0"/>
          <a:chOff x="0" y="0"/>
          <a:chExt cx="0" cy="0"/>
        </a:xfrm>
      </p:grpSpPr>
      <p:pic>
        <p:nvPicPr>
          <p:cNvPr id="286" name="Google Shape;286;p16" descr="C:\Users\davidg\Documents\Extension Service Development\IfA logos\Final logo\IfA Logo RGB.JPG"/>
          <p:cNvPicPr preferRelativeResize="0"/>
          <p:nvPr/>
        </p:nvPicPr>
        <p:blipFill rotWithShape="1">
          <a:blip r:embed="rId3">
            <a:alphaModFix/>
          </a:blip>
          <a:srcRect/>
          <a:stretch/>
        </p:blipFill>
        <p:spPr>
          <a:xfrm>
            <a:off x="7556432" y="5892800"/>
            <a:ext cx="1296987" cy="749300"/>
          </a:xfrm>
          <a:prstGeom prst="rect">
            <a:avLst/>
          </a:prstGeom>
          <a:noFill/>
          <a:ln>
            <a:noFill/>
          </a:ln>
        </p:spPr>
      </p:pic>
      <p:sp>
        <p:nvSpPr>
          <p:cNvPr id="287" name="Google Shape;287;p16"/>
          <p:cNvSpPr txBox="1">
            <a:spLocks noGrp="1"/>
          </p:cNvSpPr>
          <p:nvPr>
            <p:ph type="title"/>
          </p:nvPr>
        </p:nvSpPr>
        <p:spPr>
          <a:xfrm>
            <a:off x="649262" y="1123683"/>
            <a:ext cx="8176406" cy="842963"/>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None/>
            </a:pPr>
            <a:r>
              <a:rPr lang="nl-NL" sz="2000" dirty="0" err="1"/>
              <a:t>Higher</a:t>
            </a:r>
            <a:r>
              <a:rPr lang="nl-NL" sz="2000" dirty="0"/>
              <a:t> </a:t>
            </a:r>
            <a:r>
              <a:rPr lang="nl-NL" sz="2000" dirty="0" err="1"/>
              <a:t>implementation</a:t>
            </a:r>
            <a:r>
              <a:rPr lang="nl-NL" sz="2000" dirty="0"/>
              <a:t> </a:t>
            </a:r>
            <a:r>
              <a:rPr lang="nl-NL" sz="2000" dirty="0" err="1"/>
              <a:t>lameness</a:t>
            </a:r>
            <a:r>
              <a:rPr lang="nl-NL" sz="2000" dirty="0"/>
              <a:t> tool </a:t>
            </a:r>
            <a:r>
              <a:rPr lang="nl-NL" sz="2000" dirty="0" err="1"/>
              <a:t>by</a:t>
            </a:r>
            <a:r>
              <a:rPr lang="nl-NL" sz="2000" dirty="0"/>
              <a:t> Workshop</a:t>
            </a:r>
            <a:endParaRPr dirty="0"/>
          </a:p>
        </p:txBody>
      </p:sp>
      <p:sp>
        <p:nvSpPr>
          <p:cNvPr id="288" name="Google Shape;288;p16"/>
          <p:cNvSpPr txBox="1">
            <a:spLocks noGrp="1"/>
          </p:cNvSpPr>
          <p:nvPr>
            <p:ph type="body" idx="1"/>
          </p:nvPr>
        </p:nvSpPr>
        <p:spPr>
          <a:xfrm>
            <a:off x="677013" y="1629869"/>
            <a:ext cx="8176406" cy="4351338"/>
          </a:xfrm>
          <a:prstGeom prst="rect">
            <a:avLst/>
          </a:prstGeom>
          <a:noFill/>
          <a:ln>
            <a:noFill/>
          </a:ln>
        </p:spPr>
        <p:txBody>
          <a:bodyPr spcFirstLastPara="1" wrap="square" lIns="91425" tIns="45700" rIns="91425" bIns="45700" anchor="t" anchorCtr="0">
            <a:noAutofit/>
          </a:bodyPr>
          <a:lstStyle/>
          <a:p>
            <a:pPr marL="685800" lvl="1" indent="-228600" algn="l" rtl="0">
              <a:lnSpc>
                <a:spcPct val="150000"/>
              </a:lnSpc>
              <a:spcBef>
                <a:spcPts val="0"/>
              </a:spcBef>
              <a:spcAft>
                <a:spcPts val="0"/>
              </a:spcAft>
              <a:buClr>
                <a:schemeClr val="dk1"/>
              </a:buClr>
              <a:buSzPts val="2000"/>
              <a:buChar char="•"/>
            </a:pPr>
            <a:r>
              <a:rPr lang="nl-NL" sz="2000" dirty="0" err="1"/>
              <a:t>To</a:t>
            </a:r>
            <a:r>
              <a:rPr lang="nl-NL" sz="2000" dirty="0"/>
              <a:t> </a:t>
            </a:r>
            <a:r>
              <a:rPr lang="nl-NL" sz="2000" dirty="0" err="1"/>
              <a:t>validate</a:t>
            </a:r>
            <a:r>
              <a:rPr lang="nl-NL" sz="2000" dirty="0"/>
              <a:t> the </a:t>
            </a:r>
            <a:r>
              <a:rPr lang="nl-NL" sz="2000" dirty="0" err="1"/>
              <a:t>CowAlert</a:t>
            </a:r>
            <a:r>
              <a:rPr lang="nl-NL" sz="2000" dirty="0"/>
              <a:t> </a:t>
            </a:r>
            <a:r>
              <a:rPr lang="nl-NL" sz="2000" dirty="0" err="1"/>
              <a:t>Lameness</a:t>
            </a:r>
            <a:r>
              <a:rPr lang="nl-NL" sz="2000" dirty="0"/>
              <a:t> alerts</a:t>
            </a:r>
            <a:endParaRPr dirty="0"/>
          </a:p>
          <a:p>
            <a:pPr marL="685800" lvl="1" indent="-228600" algn="l" rtl="0">
              <a:lnSpc>
                <a:spcPct val="150000"/>
              </a:lnSpc>
              <a:spcBef>
                <a:spcPts val="500"/>
              </a:spcBef>
              <a:spcAft>
                <a:spcPts val="0"/>
              </a:spcAft>
              <a:buClr>
                <a:schemeClr val="dk1"/>
              </a:buClr>
              <a:buSzPts val="2000"/>
              <a:buChar char="•"/>
            </a:pPr>
            <a:r>
              <a:rPr lang="nl-NL" sz="2000" dirty="0" err="1"/>
              <a:t>Evaluate</a:t>
            </a:r>
            <a:r>
              <a:rPr lang="nl-NL" sz="2000" dirty="0"/>
              <a:t> </a:t>
            </a:r>
            <a:r>
              <a:rPr lang="nl-NL" sz="2000" dirty="0" err="1"/>
              <a:t>effectiveness</a:t>
            </a:r>
            <a:r>
              <a:rPr lang="nl-NL" sz="2000" dirty="0"/>
              <a:t> of </a:t>
            </a:r>
            <a:r>
              <a:rPr lang="nl-NL" sz="2000" dirty="0" err="1"/>
              <a:t>thermal</a:t>
            </a:r>
            <a:r>
              <a:rPr lang="nl-NL" sz="2000" dirty="0"/>
              <a:t> imaging in </a:t>
            </a:r>
            <a:r>
              <a:rPr lang="nl-NL" sz="2000" dirty="0" err="1"/>
              <a:t>determining</a:t>
            </a:r>
            <a:r>
              <a:rPr lang="nl-NL" sz="2000" dirty="0"/>
              <a:t> actions for </a:t>
            </a:r>
            <a:r>
              <a:rPr lang="nl-NL" sz="2000" dirty="0" err="1"/>
              <a:t>cows</a:t>
            </a:r>
            <a:r>
              <a:rPr lang="nl-NL" sz="2000" dirty="0"/>
              <a:t> </a:t>
            </a:r>
            <a:r>
              <a:rPr lang="nl-NL" sz="2000" dirty="0" err="1"/>
              <a:t>highlighted</a:t>
            </a:r>
            <a:r>
              <a:rPr lang="nl-NL" sz="2000" dirty="0"/>
              <a:t> as </a:t>
            </a:r>
            <a:r>
              <a:rPr lang="nl-NL" sz="2000" dirty="0" err="1"/>
              <a:t>severely</a:t>
            </a:r>
            <a:r>
              <a:rPr lang="nl-NL" sz="2000" dirty="0"/>
              <a:t> </a:t>
            </a:r>
            <a:r>
              <a:rPr lang="nl-NL" sz="2000" dirty="0" err="1"/>
              <a:t>lame</a:t>
            </a:r>
            <a:r>
              <a:rPr lang="nl-NL" sz="2000" dirty="0"/>
              <a:t> from </a:t>
            </a:r>
            <a:r>
              <a:rPr lang="nl-NL" sz="2000" dirty="0" err="1"/>
              <a:t>CowAlert</a:t>
            </a:r>
            <a:endParaRPr sz="2000" dirty="0"/>
          </a:p>
          <a:p>
            <a:pPr marL="685800" lvl="1" indent="-228600" algn="l" rtl="0">
              <a:lnSpc>
                <a:spcPct val="150000"/>
              </a:lnSpc>
              <a:spcBef>
                <a:spcPts val="500"/>
              </a:spcBef>
              <a:spcAft>
                <a:spcPts val="0"/>
              </a:spcAft>
              <a:buClr>
                <a:schemeClr val="dk1"/>
              </a:buClr>
              <a:buSzPts val="2000"/>
              <a:buChar char="•"/>
            </a:pPr>
            <a:r>
              <a:rPr lang="nl-NL" sz="2000" dirty="0" err="1"/>
              <a:t>Create</a:t>
            </a:r>
            <a:r>
              <a:rPr lang="nl-NL" sz="2000" dirty="0"/>
              <a:t> SOP </a:t>
            </a:r>
            <a:r>
              <a:rPr lang="nl-NL" sz="2000" dirty="0" err="1"/>
              <a:t>combining</a:t>
            </a:r>
            <a:r>
              <a:rPr lang="nl-NL" sz="2000" dirty="0"/>
              <a:t> </a:t>
            </a:r>
            <a:r>
              <a:rPr lang="nl-NL" sz="2000" dirty="0" err="1"/>
              <a:t>CowAlert</a:t>
            </a:r>
            <a:r>
              <a:rPr lang="nl-NL" sz="2000" dirty="0"/>
              <a:t> &amp; </a:t>
            </a:r>
            <a:r>
              <a:rPr lang="nl-NL" sz="2000" dirty="0" err="1"/>
              <a:t>thermal</a:t>
            </a:r>
            <a:r>
              <a:rPr lang="nl-NL" sz="2000" dirty="0"/>
              <a:t> imaging </a:t>
            </a:r>
            <a:endParaRPr sz="2000" dirty="0"/>
          </a:p>
          <a:p>
            <a:pPr marL="685800" lvl="1" indent="-228600" algn="l" rtl="0">
              <a:lnSpc>
                <a:spcPct val="150000"/>
              </a:lnSpc>
              <a:spcBef>
                <a:spcPts val="500"/>
              </a:spcBef>
              <a:spcAft>
                <a:spcPts val="0"/>
              </a:spcAft>
              <a:buClr>
                <a:schemeClr val="dk1"/>
              </a:buClr>
              <a:buSzPts val="2000"/>
              <a:buChar char="•"/>
            </a:pPr>
            <a:r>
              <a:rPr lang="nl-NL" sz="2000" dirty="0" err="1"/>
              <a:t>To</a:t>
            </a:r>
            <a:r>
              <a:rPr lang="nl-NL" sz="2000" dirty="0"/>
              <a:t> </a:t>
            </a:r>
            <a:r>
              <a:rPr lang="nl-NL" sz="2000" dirty="0" err="1"/>
              <a:t>assess</a:t>
            </a:r>
            <a:r>
              <a:rPr lang="nl-NL" sz="2000" dirty="0"/>
              <a:t> </a:t>
            </a:r>
            <a:r>
              <a:rPr lang="nl-NL" sz="2000" dirty="0" err="1"/>
              <a:t>technical</a:t>
            </a:r>
            <a:r>
              <a:rPr lang="nl-NL" sz="2000" dirty="0"/>
              <a:t> </a:t>
            </a:r>
            <a:r>
              <a:rPr lang="nl-NL" sz="2000" dirty="0" err="1"/>
              <a:t>knowledge</a:t>
            </a:r>
            <a:r>
              <a:rPr lang="nl-NL" sz="2000" dirty="0"/>
              <a:t> &amp; training </a:t>
            </a:r>
            <a:r>
              <a:rPr lang="nl-NL" sz="2000" dirty="0" err="1"/>
              <a:t>to</a:t>
            </a:r>
            <a:r>
              <a:rPr lang="nl-NL" sz="2000" dirty="0"/>
              <a:t> </a:t>
            </a:r>
            <a:r>
              <a:rPr lang="nl-NL" sz="2000" dirty="0" err="1"/>
              <a:t>operate</a:t>
            </a:r>
            <a:r>
              <a:rPr lang="nl-NL" sz="2000" dirty="0"/>
              <a:t> a </a:t>
            </a:r>
            <a:r>
              <a:rPr lang="nl-NL" sz="2000" dirty="0" err="1"/>
              <a:t>thermal</a:t>
            </a:r>
            <a:r>
              <a:rPr lang="nl-NL" sz="2000" dirty="0"/>
              <a:t> imaging camera </a:t>
            </a:r>
            <a:endParaRPr dirty="0"/>
          </a:p>
          <a:p>
            <a:pPr marL="685800" lvl="1" indent="-228600" algn="l" rtl="0">
              <a:lnSpc>
                <a:spcPct val="150000"/>
              </a:lnSpc>
              <a:spcBef>
                <a:spcPts val="500"/>
              </a:spcBef>
              <a:spcAft>
                <a:spcPts val="0"/>
              </a:spcAft>
              <a:buClr>
                <a:schemeClr val="dk1"/>
              </a:buClr>
              <a:buSzPts val="2000"/>
              <a:buChar char="•"/>
            </a:pPr>
            <a:r>
              <a:rPr lang="nl-NL" sz="2000" dirty="0" err="1"/>
              <a:t>Assess</a:t>
            </a:r>
            <a:r>
              <a:rPr lang="nl-NL" sz="2000" dirty="0"/>
              <a:t> </a:t>
            </a:r>
            <a:r>
              <a:rPr lang="nl-NL" sz="2000" dirty="0" err="1"/>
              <a:t>effectiveness</a:t>
            </a:r>
            <a:r>
              <a:rPr lang="nl-NL" sz="2000" dirty="0"/>
              <a:t> of different </a:t>
            </a:r>
            <a:r>
              <a:rPr lang="nl-NL" sz="2000" dirty="0" err="1"/>
              <a:t>specifications</a:t>
            </a:r>
            <a:r>
              <a:rPr lang="nl-NL" sz="2000" dirty="0"/>
              <a:t> of </a:t>
            </a:r>
            <a:r>
              <a:rPr lang="nl-NL" sz="2000" dirty="0" err="1"/>
              <a:t>thermal</a:t>
            </a:r>
            <a:r>
              <a:rPr lang="nl-NL" sz="2000" dirty="0"/>
              <a:t> imaging</a:t>
            </a:r>
            <a:endParaRPr dirty="0"/>
          </a:p>
        </p:txBody>
      </p:sp>
      <p:sp>
        <p:nvSpPr>
          <p:cNvPr id="289" name="Google Shape;289;p16"/>
          <p:cNvSpPr txBox="1">
            <a:spLocks noGrp="1"/>
          </p:cNvSpPr>
          <p:nvPr>
            <p:ph type="sldNum" idx="12"/>
          </p:nvPr>
        </p:nvSpPr>
        <p:spPr>
          <a:xfrm>
            <a:off x="6942138" y="6356350"/>
            <a:ext cx="2057400"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nl-NL"/>
              <a:t>28</a:t>
            </a:fld>
            <a:endParaRPr/>
          </a:p>
        </p:txBody>
      </p:sp>
      <p:sp>
        <p:nvSpPr>
          <p:cNvPr id="290" name="Google Shape;290;p16">
            <a:hlinkClick r:id="" action="ppaction://hlinkshowjump?jump=firstslide"/>
          </p:cNvPr>
          <p:cNvSpPr/>
          <p:nvPr/>
        </p:nvSpPr>
        <p:spPr>
          <a:xfrm>
            <a:off x="5949527" y="6060582"/>
            <a:ext cx="1299758" cy="478330"/>
          </a:xfrm>
          <a:prstGeom prst="leftArrow">
            <a:avLst>
              <a:gd name="adj1" fmla="val 50000"/>
              <a:gd name="adj2" fmla="val 50000"/>
            </a:avLst>
          </a:prstGeom>
          <a:solidFill>
            <a:schemeClr val="accent5"/>
          </a:solidFill>
          <a:ln w="12700" cap="flat" cmpd="sng">
            <a:solidFill>
              <a:srgbClr val="31538F"/>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nl-NL" sz="1800">
                <a:solidFill>
                  <a:schemeClr val="lt1"/>
                </a:solidFill>
                <a:latin typeface="Calibri"/>
                <a:ea typeface="Calibri"/>
                <a:cs typeface="Calibri"/>
                <a:sym typeface="Calibri"/>
              </a:rPr>
              <a:t>BACK</a:t>
            </a:r>
            <a:endParaRPr sz="1800">
              <a:solidFill>
                <a:schemeClr val="lt1"/>
              </a:solidFill>
              <a:latin typeface="Calibri"/>
              <a:ea typeface="Calibri"/>
              <a:cs typeface="Calibri"/>
              <a:sym typeface="Calibri"/>
            </a:endParaRPr>
          </a:p>
        </p:txBody>
      </p:sp>
      <p:sp>
        <p:nvSpPr>
          <p:cNvPr id="7" name="Google Shape;114;p2">
            <a:extLst>
              <a:ext uri="{FF2B5EF4-FFF2-40B4-BE49-F238E27FC236}">
                <a16:creationId xmlns:a16="http://schemas.microsoft.com/office/drawing/2014/main" id="{723E3BCD-5082-424D-B9FC-52CD729AAEBF}"/>
              </a:ext>
            </a:extLst>
          </p:cNvPr>
          <p:cNvSpPr txBox="1"/>
          <p:nvPr/>
        </p:nvSpPr>
        <p:spPr>
          <a:xfrm>
            <a:off x="1141036" y="951899"/>
            <a:ext cx="3265501"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nl-NL" sz="1800" dirty="0" err="1">
                <a:solidFill>
                  <a:schemeClr val="dk1"/>
                </a:solidFill>
                <a:latin typeface="Calibri"/>
                <a:ea typeface="Calibri"/>
                <a:cs typeface="Calibri"/>
                <a:sym typeface="Calibri"/>
              </a:rPr>
              <a:t>Implementation</a:t>
            </a:r>
            <a:r>
              <a:rPr lang="nl-NL" sz="1800" dirty="0">
                <a:solidFill>
                  <a:schemeClr val="dk1"/>
                </a:solidFill>
                <a:latin typeface="Calibri"/>
                <a:ea typeface="Calibri"/>
                <a:cs typeface="Calibri"/>
                <a:sym typeface="Calibri"/>
              </a:rPr>
              <a:t>, UK, Europe</a:t>
            </a:r>
            <a:endParaRPr sz="1800" dirty="0">
              <a:solidFill>
                <a:schemeClr val="dk1"/>
              </a:solidFill>
              <a:latin typeface="Calibri"/>
              <a:ea typeface="Calibri"/>
              <a:cs typeface="Calibri"/>
              <a:sym typeface="Calibri"/>
            </a:endParaRPr>
          </a:p>
        </p:txBody>
      </p:sp>
      <p:sp>
        <p:nvSpPr>
          <p:cNvPr id="8" name="Google Shape;115;p2">
            <a:extLst>
              <a:ext uri="{FF2B5EF4-FFF2-40B4-BE49-F238E27FC236}">
                <a16:creationId xmlns:a16="http://schemas.microsoft.com/office/drawing/2014/main" id="{2BA9E209-82F1-4D19-9387-E89D7167B3EA}"/>
              </a:ext>
            </a:extLst>
          </p:cNvPr>
          <p:cNvSpPr/>
          <p:nvPr/>
        </p:nvSpPr>
        <p:spPr>
          <a:xfrm>
            <a:off x="736173" y="1068659"/>
            <a:ext cx="162415" cy="167868"/>
          </a:xfrm>
          <a:prstGeom prst="ellipse">
            <a:avLst/>
          </a:prstGeom>
          <a:solidFill>
            <a:srgbClr val="FFC000"/>
          </a:solidFill>
          <a:ln w="12700" cap="flat" cmpd="sng">
            <a:solidFill>
              <a:srgbClr val="548135"/>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189"/>
        <p:cNvGrpSpPr/>
        <p:nvPr/>
      </p:nvGrpSpPr>
      <p:grpSpPr>
        <a:xfrm>
          <a:off x="0" y="0"/>
          <a:ext cx="0" cy="0"/>
          <a:chOff x="0" y="0"/>
          <a:chExt cx="0" cy="0"/>
        </a:xfrm>
      </p:grpSpPr>
      <p:sp>
        <p:nvSpPr>
          <p:cNvPr id="190" name="Google Shape;190;p7"/>
          <p:cNvSpPr txBox="1">
            <a:spLocks noGrp="1"/>
          </p:cNvSpPr>
          <p:nvPr>
            <p:ph type="title"/>
          </p:nvPr>
        </p:nvSpPr>
        <p:spPr>
          <a:xfrm>
            <a:off x="120650" y="1070053"/>
            <a:ext cx="8902700" cy="842963"/>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None/>
            </a:pPr>
            <a:r>
              <a:rPr lang="nl-NL" sz="2600" dirty="0"/>
              <a:t>Case </a:t>
            </a:r>
            <a:r>
              <a:rPr lang="nl-NL" sz="2600" dirty="0" err="1"/>
              <a:t>study</a:t>
            </a:r>
            <a:r>
              <a:rPr lang="nl-NL" sz="2600" dirty="0"/>
              <a:t>: Making more of </a:t>
            </a:r>
            <a:r>
              <a:rPr lang="nl-NL" sz="2600" dirty="0" err="1"/>
              <a:t>existing</a:t>
            </a:r>
            <a:r>
              <a:rPr lang="nl-NL" sz="2600" dirty="0"/>
              <a:t> </a:t>
            </a:r>
            <a:r>
              <a:rPr lang="nl-NL" sz="2600" dirty="0" err="1"/>
              <a:t>technology</a:t>
            </a:r>
            <a:endParaRPr sz="2600" dirty="0"/>
          </a:p>
        </p:txBody>
      </p:sp>
      <p:sp>
        <p:nvSpPr>
          <p:cNvPr id="191" name="Google Shape;191;p7"/>
          <p:cNvSpPr txBox="1">
            <a:spLocks noGrp="1"/>
          </p:cNvSpPr>
          <p:nvPr>
            <p:ph type="body" idx="1"/>
          </p:nvPr>
        </p:nvSpPr>
        <p:spPr>
          <a:xfrm>
            <a:off x="120650" y="1825625"/>
            <a:ext cx="5496379" cy="4351338"/>
          </a:xfrm>
          <a:prstGeom prst="rect">
            <a:avLst/>
          </a:prstGeom>
          <a:noFill/>
          <a:ln>
            <a:noFill/>
          </a:ln>
        </p:spPr>
        <p:txBody>
          <a:bodyPr spcFirstLastPara="1" wrap="square" lIns="91425" tIns="45700" rIns="91425" bIns="45700" anchor="t" anchorCtr="0">
            <a:noAutofit/>
          </a:bodyPr>
          <a:lstStyle/>
          <a:p>
            <a:pPr marL="360363" lvl="0" indent="-360363" algn="l" rtl="0">
              <a:lnSpc>
                <a:spcPct val="150000"/>
              </a:lnSpc>
              <a:spcBef>
                <a:spcPts val="0"/>
              </a:spcBef>
              <a:spcAft>
                <a:spcPts val="0"/>
              </a:spcAft>
              <a:buClr>
                <a:schemeClr val="dk1"/>
              </a:buClr>
              <a:buSzPts val="2000"/>
              <a:buChar char="•"/>
            </a:pPr>
            <a:r>
              <a:rPr lang="nl-NL" sz="2000" dirty="0" err="1"/>
              <a:t>Flemish</a:t>
            </a:r>
            <a:r>
              <a:rPr lang="nl-NL" sz="2000" dirty="0"/>
              <a:t> </a:t>
            </a:r>
            <a:r>
              <a:rPr lang="nl-NL" sz="2000" dirty="0" err="1"/>
              <a:t>dairy</a:t>
            </a:r>
            <a:r>
              <a:rPr lang="nl-NL" sz="2000" dirty="0"/>
              <a:t> farm </a:t>
            </a:r>
            <a:r>
              <a:rPr lang="nl-NL" sz="2000" dirty="0" err="1"/>
              <a:t>with</a:t>
            </a:r>
            <a:r>
              <a:rPr lang="nl-NL" sz="2000" dirty="0"/>
              <a:t> 130 </a:t>
            </a:r>
            <a:r>
              <a:rPr lang="nl-NL" sz="2000" dirty="0" err="1"/>
              <a:t>lactating</a:t>
            </a:r>
            <a:r>
              <a:rPr lang="nl-NL" sz="2000" dirty="0"/>
              <a:t> </a:t>
            </a:r>
            <a:r>
              <a:rPr lang="nl-NL" sz="2000" dirty="0" err="1"/>
              <a:t>cows</a:t>
            </a:r>
            <a:endParaRPr dirty="0"/>
          </a:p>
          <a:p>
            <a:pPr marL="360363" lvl="0" indent="-360363" algn="l" rtl="0">
              <a:lnSpc>
                <a:spcPct val="150000"/>
              </a:lnSpc>
              <a:spcBef>
                <a:spcPts val="1000"/>
              </a:spcBef>
              <a:spcAft>
                <a:spcPts val="0"/>
              </a:spcAft>
              <a:buClr>
                <a:schemeClr val="dk1"/>
              </a:buClr>
              <a:buSzPts val="2000"/>
              <a:buChar char="•"/>
            </a:pPr>
            <a:r>
              <a:rPr lang="nl-NL" sz="2000" dirty="0"/>
              <a:t>2 </a:t>
            </a:r>
            <a:r>
              <a:rPr lang="nl-NL" sz="2000" dirty="0" err="1"/>
              <a:t>Fullwood</a:t>
            </a:r>
            <a:r>
              <a:rPr lang="nl-NL" sz="2000" dirty="0"/>
              <a:t> Merlin robots </a:t>
            </a:r>
            <a:r>
              <a:rPr lang="nl-NL" sz="2000" dirty="0" err="1"/>
              <a:t>since</a:t>
            </a:r>
            <a:r>
              <a:rPr lang="nl-NL" sz="2000" dirty="0"/>
              <a:t> 2016</a:t>
            </a:r>
            <a:endParaRPr dirty="0"/>
          </a:p>
          <a:p>
            <a:pPr marL="360363" lvl="0" indent="-360363" algn="l" rtl="0">
              <a:lnSpc>
                <a:spcPct val="150000"/>
              </a:lnSpc>
              <a:spcBef>
                <a:spcPts val="1000"/>
              </a:spcBef>
              <a:spcAft>
                <a:spcPts val="0"/>
              </a:spcAft>
              <a:buClr>
                <a:schemeClr val="dk1"/>
              </a:buClr>
              <a:buSzPts val="2000"/>
              <a:buChar char="•"/>
            </a:pPr>
            <a:r>
              <a:rPr lang="nl-NL" sz="2000" b="1" dirty="0" err="1"/>
              <a:t>Problem</a:t>
            </a:r>
            <a:r>
              <a:rPr lang="nl-NL" sz="2000" b="1" dirty="0"/>
              <a:t>: </a:t>
            </a:r>
            <a:r>
              <a:rPr lang="nl-NL" sz="2000" dirty="0"/>
              <a:t>“</a:t>
            </a:r>
            <a:r>
              <a:rPr lang="nl-NL" sz="2000" dirty="0" err="1"/>
              <a:t>So</a:t>
            </a:r>
            <a:r>
              <a:rPr lang="nl-NL" sz="2000" dirty="0"/>
              <a:t> </a:t>
            </a:r>
            <a:r>
              <a:rPr lang="nl-NL" sz="2000" dirty="0" err="1"/>
              <a:t>many</a:t>
            </a:r>
            <a:r>
              <a:rPr lang="nl-NL" sz="2000" dirty="0"/>
              <a:t> </a:t>
            </a:r>
            <a:r>
              <a:rPr lang="nl-NL" sz="2000" dirty="0" err="1"/>
              <a:t>cows</a:t>
            </a:r>
            <a:r>
              <a:rPr lang="nl-NL" sz="2000" dirty="0"/>
              <a:t> show up </a:t>
            </a:r>
            <a:r>
              <a:rPr lang="nl-NL" sz="2000" dirty="0" err="1"/>
              <a:t>daily</a:t>
            </a:r>
            <a:r>
              <a:rPr lang="nl-NL" sz="2000" dirty="0"/>
              <a:t> on the mastitis alert list… How </a:t>
            </a:r>
            <a:r>
              <a:rPr lang="nl-NL" sz="2000" dirty="0" err="1"/>
              <a:t>to</a:t>
            </a:r>
            <a:r>
              <a:rPr lang="nl-NL" sz="2000" dirty="0"/>
              <a:t> </a:t>
            </a:r>
            <a:r>
              <a:rPr lang="nl-NL" sz="2000" dirty="0" err="1"/>
              <a:t>discriminate</a:t>
            </a:r>
            <a:r>
              <a:rPr lang="nl-NL" sz="2000" dirty="0"/>
              <a:t> </a:t>
            </a:r>
            <a:r>
              <a:rPr lang="nl-NL" sz="2000" dirty="0" err="1"/>
              <a:t>true</a:t>
            </a:r>
            <a:r>
              <a:rPr lang="nl-NL" sz="2000" dirty="0"/>
              <a:t> from </a:t>
            </a:r>
            <a:r>
              <a:rPr lang="nl-NL" sz="2000" dirty="0" err="1"/>
              <a:t>false</a:t>
            </a:r>
            <a:r>
              <a:rPr lang="nl-NL" sz="2000" dirty="0"/>
              <a:t> alerts?”</a:t>
            </a:r>
          </a:p>
          <a:p>
            <a:pPr marL="360363" lvl="0" indent="-360363">
              <a:lnSpc>
                <a:spcPct val="150000"/>
              </a:lnSpc>
              <a:spcBef>
                <a:spcPts val="0"/>
              </a:spcBef>
              <a:buSzPts val="2000"/>
            </a:pPr>
            <a:r>
              <a:rPr lang="en-US" sz="2000" b="1" dirty="0"/>
              <a:t>10-day trial June 2017:</a:t>
            </a:r>
            <a:endParaRPr lang="en-US" dirty="0"/>
          </a:p>
          <a:p>
            <a:pPr marL="809625" lvl="1" indent="-269875">
              <a:lnSpc>
                <a:spcPct val="150000"/>
              </a:lnSpc>
              <a:buSzPts val="2000"/>
              <a:buFont typeface="Courier New"/>
              <a:buChar char="o"/>
            </a:pPr>
            <a:r>
              <a:rPr lang="en-US" sz="1400" dirty="0"/>
              <a:t>Day 1: cell count screening of every individual cow</a:t>
            </a:r>
            <a:endParaRPr lang="en-US" sz="1600" dirty="0"/>
          </a:p>
          <a:p>
            <a:pPr marL="809625" lvl="1" indent="-269875">
              <a:lnSpc>
                <a:spcPct val="150000"/>
              </a:lnSpc>
              <a:buSzPts val="2000"/>
              <a:buFont typeface="Courier New"/>
              <a:buChar char="o"/>
            </a:pPr>
            <a:r>
              <a:rPr lang="en-US" sz="1400" dirty="0"/>
              <a:t>Day 2 – 10: quarter milk sampling of every cow appearing on the mastitis list (culturing + cell count)</a:t>
            </a:r>
            <a:endParaRPr lang="en-US" sz="1600" dirty="0"/>
          </a:p>
          <a:p>
            <a:pPr marL="360363" lvl="0" indent="-360363" algn="l" rtl="0">
              <a:lnSpc>
                <a:spcPct val="150000"/>
              </a:lnSpc>
              <a:spcBef>
                <a:spcPts val="1000"/>
              </a:spcBef>
              <a:spcAft>
                <a:spcPts val="0"/>
              </a:spcAft>
              <a:buClr>
                <a:schemeClr val="dk1"/>
              </a:buClr>
              <a:buSzPts val="2000"/>
              <a:buChar char="•"/>
            </a:pPr>
            <a:endParaRPr sz="2000" b="1" dirty="0"/>
          </a:p>
          <a:p>
            <a:pPr marL="360363" lvl="0" indent="-182563" algn="l" rtl="0">
              <a:lnSpc>
                <a:spcPct val="90000"/>
              </a:lnSpc>
              <a:spcBef>
                <a:spcPts val="1000"/>
              </a:spcBef>
              <a:spcAft>
                <a:spcPts val="0"/>
              </a:spcAft>
              <a:buClr>
                <a:schemeClr val="dk1"/>
              </a:buClr>
              <a:buSzPts val="2800"/>
              <a:buNone/>
            </a:pPr>
            <a:endParaRPr dirty="0"/>
          </a:p>
        </p:txBody>
      </p:sp>
      <p:pic>
        <p:nvPicPr>
          <p:cNvPr id="192" name="Google Shape;192;p7"/>
          <p:cNvPicPr preferRelativeResize="0"/>
          <p:nvPr/>
        </p:nvPicPr>
        <p:blipFill rotWithShape="1">
          <a:blip r:embed="rId3">
            <a:alphaModFix/>
          </a:blip>
          <a:srcRect/>
          <a:stretch/>
        </p:blipFill>
        <p:spPr>
          <a:xfrm>
            <a:off x="5981077" y="4059159"/>
            <a:ext cx="2173574" cy="2173574"/>
          </a:xfrm>
          <a:prstGeom prst="rect">
            <a:avLst/>
          </a:prstGeom>
          <a:noFill/>
          <a:ln>
            <a:noFill/>
          </a:ln>
        </p:spPr>
      </p:pic>
      <p:pic>
        <p:nvPicPr>
          <p:cNvPr id="193" name="Google Shape;193;p7"/>
          <p:cNvPicPr preferRelativeResize="0"/>
          <p:nvPr/>
        </p:nvPicPr>
        <p:blipFill rotWithShape="1">
          <a:blip r:embed="rId4">
            <a:alphaModFix/>
          </a:blip>
          <a:srcRect/>
          <a:stretch/>
        </p:blipFill>
        <p:spPr>
          <a:xfrm>
            <a:off x="5981077" y="1825625"/>
            <a:ext cx="2173574" cy="2173574"/>
          </a:xfrm>
          <a:prstGeom prst="rect">
            <a:avLst/>
          </a:prstGeom>
          <a:noFill/>
          <a:ln>
            <a:noFill/>
          </a:ln>
        </p:spPr>
      </p:pic>
      <p:pic>
        <p:nvPicPr>
          <p:cNvPr id="194" name="Google Shape;194;p7"/>
          <p:cNvPicPr preferRelativeResize="0"/>
          <p:nvPr/>
        </p:nvPicPr>
        <p:blipFill rotWithShape="1">
          <a:blip r:embed="rId5">
            <a:alphaModFix/>
          </a:blip>
          <a:srcRect/>
          <a:stretch/>
        </p:blipFill>
        <p:spPr>
          <a:xfrm>
            <a:off x="2735703" y="6250898"/>
            <a:ext cx="1028241" cy="607102"/>
          </a:xfrm>
          <a:prstGeom prst="rect">
            <a:avLst/>
          </a:prstGeom>
          <a:noFill/>
          <a:ln>
            <a:noFill/>
          </a:ln>
        </p:spPr>
      </p:pic>
      <p:sp>
        <p:nvSpPr>
          <p:cNvPr id="195" name="Google Shape;195;p7"/>
          <p:cNvSpPr txBox="1">
            <a:spLocks noGrp="1"/>
          </p:cNvSpPr>
          <p:nvPr>
            <p:ph type="sldNum" idx="12"/>
          </p:nvPr>
        </p:nvSpPr>
        <p:spPr>
          <a:xfrm>
            <a:off x="6942138" y="6356350"/>
            <a:ext cx="2057400"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nl-NL"/>
              <a:t>29</a:t>
            </a:fld>
            <a:endParaRPr/>
          </a:p>
        </p:txBody>
      </p:sp>
      <p:sp>
        <p:nvSpPr>
          <p:cNvPr id="8" name="Google Shape;114;p2">
            <a:extLst>
              <a:ext uri="{FF2B5EF4-FFF2-40B4-BE49-F238E27FC236}">
                <a16:creationId xmlns:a16="http://schemas.microsoft.com/office/drawing/2014/main" id="{E8D76217-1829-4DA0-95AF-4DA9556281EF}"/>
              </a:ext>
            </a:extLst>
          </p:cNvPr>
          <p:cNvSpPr txBox="1"/>
          <p:nvPr/>
        </p:nvSpPr>
        <p:spPr>
          <a:xfrm>
            <a:off x="644648" y="847725"/>
            <a:ext cx="3927352"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nl-NL" sz="1800" dirty="0" err="1">
                <a:solidFill>
                  <a:schemeClr val="dk1"/>
                </a:solidFill>
                <a:latin typeface="Calibri"/>
                <a:ea typeface="Calibri"/>
                <a:cs typeface="Calibri"/>
                <a:sym typeface="Calibri"/>
              </a:rPr>
              <a:t>Implementation</a:t>
            </a:r>
            <a:r>
              <a:rPr lang="nl-NL" sz="1800" dirty="0">
                <a:solidFill>
                  <a:schemeClr val="dk1"/>
                </a:solidFill>
                <a:latin typeface="Calibri"/>
                <a:ea typeface="Calibri"/>
                <a:cs typeface="Calibri"/>
                <a:sym typeface="Calibri"/>
              </a:rPr>
              <a:t>, Belgium</a:t>
            </a:r>
            <a:endParaRPr sz="1800" dirty="0">
              <a:solidFill>
                <a:schemeClr val="dk1"/>
              </a:solidFill>
              <a:latin typeface="Calibri"/>
              <a:ea typeface="Calibri"/>
              <a:cs typeface="Calibri"/>
              <a:sym typeface="Calibri"/>
            </a:endParaRPr>
          </a:p>
        </p:txBody>
      </p:sp>
      <p:sp>
        <p:nvSpPr>
          <p:cNvPr id="9" name="Google Shape;115;p2">
            <a:extLst>
              <a:ext uri="{FF2B5EF4-FFF2-40B4-BE49-F238E27FC236}">
                <a16:creationId xmlns:a16="http://schemas.microsoft.com/office/drawing/2014/main" id="{BA3F9B4B-4C3A-479D-9758-C9493F695DAF}"/>
              </a:ext>
            </a:extLst>
          </p:cNvPr>
          <p:cNvSpPr/>
          <p:nvPr/>
        </p:nvSpPr>
        <p:spPr>
          <a:xfrm>
            <a:off x="239785" y="964485"/>
            <a:ext cx="162415" cy="167868"/>
          </a:xfrm>
          <a:prstGeom prst="ellipse">
            <a:avLst/>
          </a:prstGeom>
          <a:solidFill>
            <a:srgbClr val="FFC000"/>
          </a:solidFill>
          <a:ln w="12700" cap="flat" cmpd="sng">
            <a:solidFill>
              <a:srgbClr val="548135"/>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2" name="Pijl: rechts 1">
            <a:hlinkClick r:id="rId6" action="ppaction://hlinksldjump"/>
            <a:extLst>
              <a:ext uri="{FF2B5EF4-FFF2-40B4-BE49-F238E27FC236}">
                <a16:creationId xmlns:a16="http://schemas.microsoft.com/office/drawing/2014/main" id="{71A0D3C8-D8F9-4009-91AA-EDF74EEB320A}"/>
              </a:ext>
            </a:extLst>
          </p:cNvPr>
          <p:cNvSpPr/>
          <p:nvPr/>
        </p:nvSpPr>
        <p:spPr>
          <a:xfrm>
            <a:off x="7358742" y="6293848"/>
            <a:ext cx="940526" cy="427627"/>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NL" dirty="0">
                <a:solidFill>
                  <a:schemeClr val="tx1"/>
                </a:solidFill>
              </a:rPr>
              <a:t>More</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580"/>
        <p:cNvGrpSpPr/>
        <p:nvPr/>
      </p:nvGrpSpPr>
      <p:grpSpPr>
        <a:xfrm>
          <a:off x="0" y="0"/>
          <a:ext cx="0" cy="0"/>
          <a:chOff x="0" y="0"/>
          <a:chExt cx="0" cy="0"/>
        </a:xfrm>
      </p:grpSpPr>
      <p:sp>
        <p:nvSpPr>
          <p:cNvPr id="581" name="Google Shape;581;p41"/>
          <p:cNvSpPr txBox="1">
            <a:spLocks noGrp="1"/>
          </p:cNvSpPr>
          <p:nvPr>
            <p:ph type="title"/>
          </p:nvPr>
        </p:nvSpPr>
        <p:spPr>
          <a:xfrm>
            <a:off x="96838" y="1093484"/>
            <a:ext cx="8902700" cy="8429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None/>
            </a:pPr>
            <a:r>
              <a:rPr lang="nl-NL" sz="2600" dirty="0"/>
              <a:t>Course and tutorial on Smart </a:t>
            </a:r>
            <a:r>
              <a:rPr lang="nl-NL" sz="2600" dirty="0" err="1"/>
              <a:t>Dairy</a:t>
            </a:r>
            <a:r>
              <a:rPr lang="nl-NL" sz="2600" dirty="0"/>
              <a:t> </a:t>
            </a:r>
            <a:r>
              <a:rPr lang="nl-NL" sz="2600" dirty="0" err="1"/>
              <a:t>Farming</a:t>
            </a:r>
            <a:br>
              <a:rPr lang="nl-NL" sz="2600" dirty="0"/>
            </a:br>
            <a:r>
              <a:rPr lang="nl-NL" sz="2600" dirty="0" err="1"/>
              <a:t>chapter</a:t>
            </a:r>
            <a:r>
              <a:rPr lang="nl-NL" sz="2600" dirty="0"/>
              <a:t> </a:t>
            </a:r>
            <a:r>
              <a:rPr lang="nl-NL" sz="2600" dirty="0" err="1"/>
              <a:t>dedicated</a:t>
            </a:r>
            <a:r>
              <a:rPr lang="nl-NL" sz="2600" dirty="0"/>
              <a:t> </a:t>
            </a:r>
            <a:r>
              <a:rPr lang="nl-NL" sz="2600" dirty="0" err="1"/>
              <a:t>to</a:t>
            </a:r>
            <a:r>
              <a:rPr lang="nl-NL" sz="2600" dirty="0"/>
              <a:t> </a:t>
            </a:r>
            <a:r>
              <a:rPr lang="nl-NL" sz="2600" dirty="0" err="1"/>
              <a:t>writing</a:t>
            </a:r>
            <a:r>
              <a:rPr lang="nl-NL" sz="2600" dirty="0"/>
              <a:t> </a:t>
            </a:r>
            <a:r>
              <a:rPr lang="nl-NL" sz="2600" dirty="0" err="1"/>
              <a:t>SOP’s</a:t>
            </a:r>
            <a:r>
              <a:rPr lang="nl-NL" sz="2600" dirty="0"/>
              <a:t> </a:t>
            </a:r>
            <a:endParaRPr sz="2600" dirty="0"/>
          </a:p>
        </p:txBody>
      </p:sp>
      <p:pic>
        <p:nvPicPr>
          <p:cNvPr id="582" name="Google Shape;582;p41"/>
          <p:cNvPicPr preferRelativeResize="0">
            <a:picLocks noGrp="1"/>
          </p:cNvPicPr>
          <p:nvPr>
            <p:ph type="body" idx="1"/>
          </p:nvPr>
        </p:nvPicPr>
        <p:blipFill rotWithShape="1">
          <a:blip r:embed="rId3">
            <a:alphaModFix/>
          </a:blip>
          <a:srcRect/>
          <a:stretch/>
        </p:blipFill>
        <p:spPr>
          <a:xfrm>
            <a:off x="108860" y="1825625"/>
            <a:ext cx="3096028" cy="4351338"/>
          </a:xfrm>
          <a:prstGeom prst="rect">
            <a:avLst/>
          </a:prstGeom>
          <a:noFill/>
          <a:ln w="9525" cap="flat" cmpd="sng">
            <a:solidFill>
              <a:schemeClr val="accent1"/>
            </a:solidFill>
            <a:prstDash val="solid"/>
            <a:round/>
            <a:headEnd type="none" w="sm" len="sm"/>
            <a:tailEnd type="none" w="sm" len="sm"/>
          </a:ln>
        </p:spPr>
      </p:pic>
      <p:pic>
        <p:nvPicPr>
          <p:cNvPr id="585" name="Google Shape;585;p41"/>
          <p:cNvPicPr preferRelativeResize="0"/>
          <p:nvPr/>
        </p:nvPicPr>
        <p:blipFill rotWithShape="1">
          <a:blip r:embed="rId4">
            <a:alphaModFix/>
          </a:blip>
          <a:srcRect/>
          <a:stretch/>
        </p:blipFill>
        <p:spPr>
          <a:xfrm>
            <a:off x="5661909" y="6247252"/>
            <a:ext cx="1736813" cy="420719"/>
          </a:xfrm>
          <a:prstGeom prst="rect">
            <a:avLst/>
          </a:prstGeom>
          <a:noFill/>
          <a:ln>
            <a:noFill/>
          </a:ln>
        </p:spPr>
      </p:pic>
      <p:pic>
        <p:nvPicPr>
          <p:cNvPr id="586" name="Google Shape;586;p41"/>
          <p:cNvPicPr preferRelativeResize="0"/>
          <p:nvPr/>
        </p:nvPicPr>
        <p:blipFill rotWithShape="1">
          <a:blip r:embed="rId5">
            <a:alphaModFix/>
          </a:blip>
          <a:srcRect/>
          <a:stretch/>
        </p:blipFill>
        <p:spPr>
          <a:xfrm>
            <a:off x="3949388" y="6223471"/>
            <a:ext cx="1573213" cy="444500"/>
          </a:xfrm>
          <a:prstGeom prst="rect">
            <a:avLst/>
          </a:prstGeom>
          <a:noFill/>
          <a:ln>
            <a:noFill/>
          </a:ln>
        </p:spPr>
      </p:pic>
      <p:sp>
        <p:nvSpPr>
          <p:cNvPr id="587" name="Google Shape;587;p41"/>
          <p:cNvSpPr txBox="1">
            <a:spLocks noGrp="1"/>
          </p:cNvSpPr>
          <p:nvPr>
            <p:ph type="sldNum" idx="12"/>
          </p:nvPr>
        </p:nvSpPr>
        <p:spPr>
          <a:xfrm>
            <a:off x="6942138" y="6356350"/>
            <a:ext cx="2057400"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nl-NL"/>
              <a:t>3</a:t>
            </a:fld>
            <a:endParaRPr/>
          </a:p>
        </p:txBody>
      </p:sp>
      <p:sp>
        <p:nvSpPr>
          <p:cNvPr id="588" name="Google Shape;588;p41">
            <a:hlinkClick r:id="" action="ppaction://hlinkshowjump?jump=firstslide"/>
          </p:cNvPr>
          <p:cNvSpPr/>
          <p:nvPr/>
        </p:nvSpPr>
        <p:spPr>
          <a:xfrm>
            <a:off x="7572700" y="6243145"/>
            <a:ext cx="1299758" cy="478330"/>
          </a:xfrm>
          <a:prstGeom prst="leftArrow">
            <a:avLst>
              <a:gd name="adj1" fmla="val 50000"/>
              <a:gd name="adj2" fmla="val 50000"/>
            </a:avLst>
          </a:prstGeom>
          <a:solidFill>
            <a:schemeClr val="accent5"/>
          </a:solidFill>
          <a:ln w="12700" cap="flat" cmpd="sng">
            <a:solidFill>
              <a:srgbClr val="31538F"/>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nl-NL" sz="1800">
                <a:solidFill>
                  <a:schemeClr val="lt1"/>
                </a:solidFill>
                <a:latin typeface="Calibri"/>
                <a:ea typeface="Calibri"/>
                <a:cs typeface="Calibri"/>
                <a:sym typeface="Calibri"/>
              </a:rPr>
              <a:t>BACK</a:t>
            </a:r>
            <a:endParaRPr sz="1800">
              <a:solidFill>
                <a:schemeClr val="lt1"/>
              </a:solidFill>
              <a:latin typeface="Calibri"/>
              <a:ea typeface="Calibri"/>
              <a:cs typeface="Calibri"/>
              <a:sym typeface="Calibri"/>
            </a:endParaRPr>
          </a:p>
        </p:txBody>
      </p:sp>
      <p:sp>
        <p:nvSpPr>
          <p:cNvPr id="10" name="Google Shape;110;p2">
            <a:extLst>
              <a:ext uri="{FF2B5EF4-FFF2-40B4-BE49-F238E27FC236}">
                <a16:creationId xmlns:a16="http://schemas.microsoft.com/office/drawing/2014/main" id="{D0628AB6-AA70-483F-94EF-4F3E149C193D}"/>
              </a:ext>
            </a:extLst>
          </p:cNvPr>
          <p:cNvSpPr/>
          <p:nvPr/>
        </p:nvSpPr>
        <p:spPr>
          <a:xfrm>
            <a:off x="229460" y="944666"/>
            <a:ext cx="162415" cy="167868"/>
          </a:xfrm>
          <a:prstGeom prst="ellipse">
            <a:avLst/>
          </a:prstGeom>
          <a:solidFill>
            <a:srgbClr val="92D050"/>
          </a:solidFill>
          <a:ln w="12700" cap="flat" cmpd="sng">
            <a:solidFill>
              <a:srgbClr val="548135"/>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11" name="Google Shape;111;p2">
            <a:extLst>
              <a:ext uri="{FF2B5EF4-FFF2-40B4-BE49-F238E27FC236}">
                <a16:creationId xmlns:a16="http://schemas.microsoft.com/office/drawing/2014/main" id="{3C9A70F7-DD2A-49A4-9BB6-AB133BCC7CC4}"/>
              </a:ext>
            </a:extLst>
          </p:cNvPr>
          <p:cNvSpPr txBox="1"/>
          <p:nvPr/>
        </p:nvSpPr>
        <p:spPr>
          <a:xfrm>
            <a:off x="607076" y="858199"/>
            <a:ext cx="2867643" cy="36929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nl-NL" sz="1800" b="0" i="0" u="none" strike="noStrike" cap="none" dirty="0" err="1">
                <a:solidFill>
                  <a:schemeClr val="dk1"/>
                </a:solidFill>
                <a:latin typeface="Calibri"/>
                <a:ea typeface="Calibri"/>
                <a:cs typeface="Calibri"/>
                <a:sym typeface="Calibri"/>
              </a:rPr>
              <a:t>Education</a:t>
            </a:r>
            <a:r>
              <a:rPr lang="nl-NL" sz="1800" b="0" i="0" u="none" strike="noStrike" cap="none" dirty="0">
                <a:solidFill>
                  <a:schemeClr val="dk1"/>
                </a:solidFill>
                <a:latin typeface="Calibri"/>
                <a:ea typeface="Calibri"/>
                <a:cs typeface="Calibri"/>
                <a:sym typeface="Calibri"/>
              </a:rPr>
              <a:t>, </a:t>
            </a:r>
            <a:r>
              <a:rPr lang="nl-NL" sz="1800" dirty="0">
                <a:solidFill>
                  <a:schemeClr val="dk1"/>
                </a:solidFill>
                <a:latin typeface="Calibri"/>
                <a:ea typeface="Calibri"/>
                <a:cs typeface="Calibri"/>
                <a:sym typeface="Calibri"/>
              </a:rPr>
              <a:t>Europe / </a:t>
            </a:r>
            <a:r>
              <a:rPr lang="nl-NL" sz="1800" dirty="0" err="1">
                <a:solidFill>
                  <a:schemeClr val="dk1"/>
                </a:solidFill>
                <a:latin typeface="Calibri"/>
                <a:ea typeface="Calibri"/>
                <a:cs typeface="Calibri"/>
                <a:sym typeface="Calibri"/>
              </a:rPr>
              <a:t>SOPs</a:t>
            </a:r>
            <a:endParaRPr sz="1800" dirty="0">
              <a:solidFill>
                <a:schemeClr val="dk1"/>
              </a:solidFill>
              <a:latin typeface="Calibri"/>
              <a:ea typeface="Calibri"/>
              <a:cs typeface="Calibri"/>
              <a:sym typeface="Calibri"/>
            </a:endParaRPr>
          </a:p>
        </p:txBody>
      </p:sp>
      <p:pic>
        <p:nvPicPr>
          <p:cNvPr id="2" name="Afbeelding 1">
            <a:extLst>
              <a:ext uri="{FF2B5EF4-FFF2-40B4-BE49-F238E27FC236}">
                <a16:creationId xmlns:a16="http://schemas.microsoft.com/office/drawing/2014/main" id="{722BDCE5-895C-410A-9BBB-9DAF7D603652}"/>
              </a:ext>
            </a:extLst>
          </p:cNvPr>
          <p:cNvPicPr>
            <a:picLocks noChangeAspect="1"/>
          </p:cNvPicPr>
          <p:nvPr/>
        </p:nvPicPr>
        <p:blipFill>
          <a:blip r:embed="rId6"/>
          <a:stretch>
            <a:fillRect/>
          </a:stretch>
        </p:blipFill>
        <p:spPr>
          <a:xfrm>
            <a:off x="3398337" y="2268135"/>
            <a:ext cx="5578679" cy="3647429"/>
          </a:xfrm>
          <a:prstGeom prst="rect">
            <a:avLst/>
          </a:prstGeom>
        </p:spPr>
      </p:pic>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209"/>
        <p:cNvGrpSpPr/>
        <p:nvPr/>
      </p:nvGrpSpPr>
      <p:grpSpPr>
        <a:xfrm>
          <a:off x="0" y="0"/>
          <a:ext cx="0" cy="0"/>
          <a:chOff x="0" y="0"/>
          <a:chExt cx="0" cy="0"/>
        </a:xfrm>
      </p:grpSpPr>
      <p:sp>
        <p:nvSpPr>
          <p:cNvPr id="211" name="Google Shape;211;p9"/>
          <p:cNvSpPr txBox="1">
            <a:spLocks noGrp="1"/>
          </p:cNvSpPr>
          <p:nvPr>
            <p:ph type="body" idx="1"/>
          </p:nvPr>
        </p:nvSpPr>
        <p:spPr>
          <a:xfrm>
            <a:off x="120650" y="1825625"/>
            <a:ext cx="8902700" cy="4351338"/>
          </a:xfrm>
          <a:prstGeom prst="rect">
            <a:avLst/>
          </a:prstGeom>
          <a:noFill/>
          <a:ln>
            <a:noFill/>
          </a:ln>
        </p:spPr>
        <p:txBody>
          <a:bodyPr spcFirstLastPara="1" wrap="square" lIns="91425" tIns="45700" rIns="91425" bIns="45700" anchor="t" anchorCtr="0">
            <a:noAutofit/>
          </a:bodyPr>
          <a:lstStyle/>
          <a:p>
            <a:pPr marL="0" indent="0">
              <a:lnSpc>
                <a:spcPct val="150000"/>
              </a:lnSpc>
              <a:spcBef>
                <a:spcPts val="0"/>
              </a:spcBef>
              <a:buSzPts val="2000"/>
              <a:buNone/>
            </a:pPr>
            <a:r>
              <a:rPr lang="en-US" sz="2000" b="1" dirty="0"/>
              <a:t>Main result</a:t>
            </a:r>
            <a:r>
              <a:rPr lang="en-US" sz="2000" dirty="0"/>
              <a:t>: Cows with low overall cell count appearing on the “mastitis list” of the robot, actually did have mastitis in ≥ 1 quarter in 54% of the cases. </a:t>
            </a:r>
          </a:p>
          <a:p>
            <a:pPr marL="0" lvl="0" indent="0" algn="l" rtl="0">
              <a:lnSpc>
                <a:spcPct val="150000"/>
              </a:lnSpc>
              <a:spcBef>
                <a:spcPts val="0"/>
              </a:spcBef>
              <a:spcAft>
                <a:spcPts val="0"/>
              </a:spcAft>
              <a:buClr>
                <a:schemeClr val="dk1"/>
              </a:buClr>
              <a:buSzPts val="2000"/>
              <a:buNone/>
            </a:pPr>
            <a:r>
              <a:rPr lang="nl-NL" sz="2000" b="1" dirty="0" err="1"/>
              <a:t>Conclusion</a:t>
            </a:r>
            <a:r>
              <a:rPr lang="nl-NL" sz="2000" b="1" dirty="0"/>
              <a:t>:  </a:t>
            </a:r>
            <a:endParaRPr dirty="0"/>
          </a:p>
          <a:p>
            <a:pPr marL="352425" indent="-269875">
              <a:lnSpc>
                <a:spcPct val="150000"/>
              </a:lnSpc>
              <a:spcBef>
                <a:spcPts val="500"/>
              </a:spcBef>
              <a:buSzPts val="2000"/>
              <a:buFont typeface="Courier New"/>
              <a:buChar char="o"/>
            </a:pPr>
            <a:r>
              <a:rPr lang="nl-NL" sz="1800" b="1" dirty="0"/>
              <a:t>Farmer</a:t>
            </a:r>
            <a:r>
              <a:rPr lang="nl-NL" sz="1800" dirty="0"/>
              <a:t> </a:t>
            </a:r>
            <a:r>
              <a:rPr lang="nl-NL" sz="1800" dirty="0" err="1"/>
              <a:t>got</a:t>
            </a:r>
            <a:r>
              <a:rPr lang="nl-NL" sz="1800" dirty="0"/>
              <a:t> more </a:t>
            </a:r>
            <a:r>
              <a:rPr lang="nl-NL" sz="1800" dirty="0" err="1"/>
              <a:t>insight</a:t>
            </a:r>
            <a:r>
              <a:rPr lang="nl-NL" sz="1800" dirty="0"/>
              <a:t> in </a:t>
            </a:r>
            <a:r>
              <a:rPr lang="nl-NL" sz="1800" dirty="0" err="1"/>
              <a:t>how</a:t>
            </a:r>
            <a:r>
              <a:rPr lang="nl-NL" sz="1800" dirty="0"/>
              <a:t> </a:t>
            </a:r>
            <a:br>
              <a:rPr lang="nl-NL" sz="1800" dirty="0"/>
            </a:br>
            <a:r>
              <a:rPr lang="nl-NL" sz="1800" dirty="0"/>
              <a:t>mastitis </a:t>
            </a:r>
            <a:r>
              <a:rPr lang="nl-NL" sz="1800" dirty="0" err="1"/>
              <a:t>lists</a:t>
            </a:r>
            <a:r>
              <a:rPr lang="nl-NL" sz="1800" dirty="0"/>
              <a:t> are </a:t>
            </a:r>
            <a:r>
              <a:rPr lang="nl-NL" sz="1800" dirty="0" err="1"/>
              <a:t>generated</a:t>
            </a:r>
            <a:r>
              <a:rPr lang="nl-NL" sz="1800" dirty="0"/>
              <a:t>.</a:t>
            </a:r>
            <a:endParaRPr sz="2000" dirty="0"/>
          </a:p>
          <a:p>
            <a:pPr marL="352425" indent="-269875">
              <a:lnSpc>
                <a:spcPct val="150000"/>
              </a:lnSpc>
              <a:spcBef>
                <a:spcPts val="500"/>
              </a:spcBef>
              <a:buSzPts val="2000"/>
              <a:buFont typeface="Courier New"/>
              <a:buChar char="o"/>
            </a:pPr>
            <a:r>
              <a:rPr lang="nl-NL" sz="1800" dirty="0"/>
              <a:t>The </a:t>
            </a:r>
            <a:r>
              <a:rPr lang="nl-NL" sz="1800" b="1" dirty="0" err="1"/>
              <a:t>veterinarian</a:t>
            </a:r>
            <a:r>
              <a:rPr lang="nl-NL" sz="1800" dirty="0"/>
              <a:t> </a:t>
            </a:r>
            <a:r>
              <a:rPr lang="nl-NL" sz="1800" dirty="0" err="1"/>
              <a:t>received</a:t>
            </a:r>
            <a:r>
              <a:rPr lang="nl-NL" sz="1800" dirty="0"/>
              <a:t> the </a:t>
            </a:r>
            <a:br>
              <a:rPr lang="nl-NL" sz="1800" dirty="0"/>
            </a:br>
            <a:r>
              <a:rPr lang="nl-NL" sz="1800" dirty="0"/>
              <a:t>culture </a:t>
            </a:r>
            <a:r>
              <a:rPr lang="nl-NL" sz="1800" dirty="0" err="1"/>
              <a:t>results</a:t>
            </a:r>
            <a:r>
              <a:rPr lang="nl-NL" sz="1800" dirty="0"/>
              <a:t> of the mastitis cases.</a:t>
            </a:r>
            <a:endParaRPr sz="2000" dirty="0"/>
          </a:p>
          <a:p>
            <a:pPr marL="352425" indent="-269875">
              <a:lnSpc>
                <a:spcPct val="150000"/>
              </a:lnSpc>
              <a:spcBef>
                <a:spcPts val="500"/>
              </a:spcBef>
              <a:buSzPts val="2000"/>
              <a:buFont typeface="Courier New"/>
              <a:buChar char="o"/>
            </a:pPr>
            <a:r>
              <a:rPr lang="nl-NL" sz="1800" dirty="0"/>
              <a:t>The </a:t>
            </a:r>
            <a:r>
              <a:rPr lang="nl-NL" sz="1800" dirty="0" err="1"/>
              <a:t>results</a:t>
            </a:r>
            <a:r>
              <a:rPr lang="nl-NL" sz="1800" dirty="0"/>
              <a:t> </a:t>
            </a:r>
            <a:r>
              <a:rPr lang="nl-NL" sz="1800" dirty="0" err="1"/>
              <a:t>were</a:t>
            </a:r>
            <a:r>
              <a:rPr lang="nl-NL" sz="1800" dirty="0"/>
              <a:t> </a:t>
            </a:r>
            <a:r>
              <a:rPr lang="nl-NL" sz="1800" dirty="0" err="1"/>
              <a:t>communicated</a:t>
            </a:r>
            <a:r>
              <a:rPr lang="nl-NL" sz="1800" dirty="0"/>
              <a:t> </a:t>
            </a:r>
            <a:r>
              <a:rPr lang="nl-NL" sz="1800" dirty="0" err="1"/>
              <a:t>with</a:t>
            </a:r>
            <a:r>
              <a:rPr lang="nl-NL" sz="1800" dirty="0"/>
              <a:t> </a:t>
            </a:r>
            <a:br>
              <a:rPr lang="nl-NL" sz="1800" dirty="0"/>
            </a:br>
            <a:r>
              <a:rPr lang="nl-NL" sz="1800" dirty="0" err="1"/>
              <a:t>Fullwood</a:t>
            </a:r>
            <a:r>
              <a:rPr lang="nl-NL" sz="1800" dirty="0"/>
              <a:t>, </a:t>
            </a:r>
            <a:r>
              <a:rPr lang="nl-NL" sz="1800" b="1" dirty="0"/>
              <a:t>the </a:t>
            </a:r>
            <a:r>
              <a:rPr lang="nl-NL" sz="1800" b="1" dirty="0" err="1"/>
              <a:t>technology</a:t>
            </a:r>
            <a:r>
              <a:rPr lang="nl-NL" sz="1800" b="1" dirty="0"/>
              <a:t> </a:t>
            </a:r>
            <a:r>
              <a:rPr lang="nl-NL" sz="1800" b="1" dirty="0" err="1"/>
              <a:t>supplier</a:t>
            </a:r>
            <a:r>
              <a:rPr lang="nl-NL" sz="2400" dirty="0"/>
              <a:t>. </a:t>
            </a:r>
            <a:endParaRPr sz="2400" dirty="0"/>
          </a:p>
        </p:txBody>
      </p:sp>
      <p:pic>
        <p:nvPicPr>
          <p:cNvPr id="212" name="Google Shape;212;p9"/>
          <p:cNvPicPr preferRelativeResize="0"/>
          <p:nvPr/>
        </p:nvPicPr>
        <p:blipFill rotWithShape="1">
          <a:blip r:embed="rId3">
            <a:alphaModFix/>
          </a:blip>
          <a:srcRect/>
          <a:stretch/>
        </p:blipFill>
        <p:spPr>
          <a:xfrm>
            <a:off x="2735704" y="6250898"/>
            <a:ext cx="1028241" cy="607102"/>
          </a:xfrm>
          <a:prstGeom prst="rect">
            <a:avLst/>
          </a:prstGeom>
          <a:noFill/>
          <a:ln>
            <a:noFill/>
          </a:ln>
        </p:spPr>
      </p:pic>
      <p:grpSp>
        <p:nvGrpSpPr>
          <p:cNvPr id="213" name="Google Shape;213;p9"/>
          <p:cNvGrpSpPr/>
          <p:nvPr/>
        </p:nvGrpSpPr>
        <p:grpSpPr>
          <a:xfrm>
            <a:off x="5491397" y="2706479"/>
            <a:ext cx="3652603" cy="3470484"/>
            <a:chOff x="229850" y="-88573"/>
            <a:chExt cx="3652603" cy="3470484"/>
          </a:xfrm>
        </p:grpSpPr>
        <p:sp>
          <p:nvSpPr>
            <p:cNvPr id="214" name="Google Shape;214;p9"/>
            <p:cNvSpPr/>
            <p:nvPr/>
          </p:nvSpPr>
          <p:spPr>
            <a:xfrm>
              <a:off x="623618" y="513245"/>
              <a:ext cx="2827588" cy="2827588"/>
            </a:xfrm>
            <a:prstGeom prst="blockArc">
              <a:avLst>
                <a:gd name="adj1" fmla="val 9000000"/>
                <a:gd name="adj2" fmla="val 16200000"/>
                <a:gd name="adj3" fmla="val 4639"/>
              </a:avLst>
            </a:prstGeom>
            <a:solidFill>
              <a:srgbClr val="B3CAE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5" name="Google Shape;215;p9"/>
            <p:cNvSpPr/>
            <p:nvPr/>
          </p:nvSpPr>
          <p:spPr>
            <a:xfrm>
              <a:off x="646412" y="554323"/>
              <a:ext cx="2827588" cy="2827588"/>
            </a:xfrm>
            <a:prstGeom prst="blockArc">
              <a:avLst>
                <a:gd name="adj1" fmla="val 1725485"/>
                <a:gd name="adj2" fmla="val 9116949"/>
                <a:gd name="adj3" fmla="val 4639"/>
              </a:avLst>
            </a:prstGeom>
            <a:solidFill>
              <a:srgbClr val="B3CAE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6" name="Google Shape;216;p9"/>
            <p:cNvSpPr/>
            <p:nvPr/>
          </p:nvSpPr>
          <p:spPr>
            <a:xfrm>
              <a:off x="670350" y="512454"/>
              <a:ext cx="2827588" cy="2827588"/>
            </a:xfrm>
            <a:prstGeom prst="blockArc">
              <a:avLst>
                <a:gd name="adj1" fmla="val 16083647"/>
                <a:gd name="adj2" fmla="val 1845549"/>
                <a:gd name="adj3" fmla="val 4639"/>
              </a:avLst>
            </a:prstGeom>
            <a:solidFill>
              <a:srgbClr val="B3CAE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7" name="Google Shape;217;p9"/>
            <p:cNvSpPr/>
            <p:nvPr/>
          </p:nvSpPr>
          <p:spPr>
            <a:xfrm>
              <a:off x="1386793" y="1276420"/>
              <a:ext cx="1301238" cy="1301238"/>
            </a:xfrm>
            <a:prstGeom prst="ellipse">
              <a:avLst/>
            </a:prstGeom>
            <a:solidFill>
              <a:srgbClr val="599BD5"/>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8" name="Google Shape;218;p9"/>
            <p:cNvSpPr txBox="1"/>
            <p:nvPr/>
          </p:nvSpPr>
          <p:spPr>
            <a:xfrm>
              <a:off x="1577355" y="1466982"/>
              <a:ext cx="920114" cy="920114"/>
            </a:xfrm>
            <a:prstGeom prst="rect">
              <a:avLst/>
            </a:prstGeom>
            <a:noFill/>
            <a:ln>
              <a:noFill/>
            </a:ln>
          </p:spPr>
          <p:txBody>
            <a:bodyPr spcFirstLastPara="1" wrap="square" lIns="30475" tIns="30475" rIns="30475" bIns="30475" anchor="ctr" anchorCtr="0">
              <a:noAutofit/>
            </a:bodyPr>
            <a:lstStyle/>
            <a:p>
              <a:pPr marL="0" marR="0" lvl="0" indent="0" algn="ctr" rtl="0">
                <a:lnSpc>
                  <a:spcPct val="90000"/>
                </a:lnSpc>
                <a:spcBef>
                  <a:spcPts val="0"/>
                </a:spcBef>
                <a:spcAft>
                  <a:spcPts val="0"/>
                </a:spcAft>
                <a:buNone/>
              </a:pPr>
              <a:r>
                <a:rPr lang="nl-NL" sz="2400">
                  <a:solidFill>
                    <a:schemeClr val="lt1"/>
                  </a:solidFill>
                  <a:latin typeface="Calibri"/>
                  <a:ea typeface="Calibri"/>
                  <a:cs typeface="Calibri"/>
                  <a:sym typeface="Calibri"/>
                </a:rPr>
                <a:t>Dairy farmer</a:t>
              </a:r>
              <a:endParaRPr/>
            </a:p>
          </p:txBody>
        </p:sp>
        <p:sp>
          <p:nvSpPr>
            <p:cNvPr id="219" name="Google Shape;219;p9"/>
            <p:cNvSpPr/>
            <p:nvPr/>
          </p:nvSpPr>
          <p:spPr>
            <a:xfrm>
              <a:off x="1425834" y="-88573"/>
              <a:ext cx="1223157" cy="1269220"/>
            </a:xfrm>
            <a:prstGeom prst="ellipse">
              <a:avLst/>
            </a:prstGeom>
            <a:solidFill>
              <a:srgbClr val="599BD5"/>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0" name="Google Shape;220;p9"/>
            <p:cNvSpPr txBox="1"/>
            <p:nvPr/>
          </p:nvSpPr>
          <p:spPr>
            <a:xfrm>
              <a:off x="1604961" y="97300"/>
              <a:ext cx="864903" cy="897474"/>
            </a:xfrm>
            <a:prstGeom prst="rect">
              <a:avLst/>
            </a:prstGeom>
            <a:noFill/>
            <a:ln>
              <a:noFill/>
            </a:ln>
          </p:spPr>
          <p:txBody>
            <a:bodyPr spcFirstLastPara="1" wrap="square" lIns="16500" tIns="16500" rIns="16500" bIns="16500" anchor="ctr" anchorCtr="0">
              <a:noAutofit/>
            </a:bodyPr>
            <a:lstStyle/>
            <a:p>
              <a:pPr marL="0" marR="0" lvl="0" indent="0" algn="ctr" rtl="0">
                <a:lnSpc>
                  <a:spcPct val="90000"/>
                </a:lnSpc>
                <a:spcBef>
                  <a:spcPts val="0"/>
                </a:spcBef>
                <a:spcAft>
                  <a:spcPts val="0"/>
                </a:spcAft>
                <a:buNone/>
              </a:pPr>
              <a:r>
                <a:rPr lang="nl-NL" sz="1300">
                  <a:solidFill>
                    <a:schemeClr val="lt1"/>
                  </a:solidFill>
                  <a:latin typeface="Calibri"/>
                  <a:ea typeface="Calibri"/>
                  <a:cs typeface="Calibri"/>
                  <a:sym typeface="Calibri"/>
                </a:rPr>
                <a:t>4D4F</a:t>
              </a:r>
              <a:endParaRPr/>
            </a:p>
          </p:txBody>
        </p:sp>
        <p:sp>
          <p:nvSpPr>
            <p:cNvPr id="221" name="Google Shape;221;p9"/>
            <p:cNvSpPr/>
            <p:nvPr/>
          </p:nvSpPr>
          <p:spPr>
            <a:xfrm>
              <a:off x="2659296" y="1997925"/>
              <a:ext cx="1223157" cy="1269220"/>
            </a:xfrm>
            <a:prstGeom prst="ellipse">
              <a:avLst/>
            </a:prstGeom>
            <a:solidFill>
              <a:srgbClr val="599BD5"/>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2" name="Google Shape;222;p9"/>
            <p:cNvSpPr txBox="1"/>
            <p:nvPr/>
          </p:nvSpPr>
          <p:spPr>
            <a:xfrm>
              <a:off x="2838423" y="2183798"/>
              <a:ext cx="864903" cy="897474"/>
            </a:xfrm>
            <a:prstGeom prst="rect">
              <a:avLst/>
            </a:prstGeom>
            <a:noFill/>
            <a:ln>
              <a:noFill/>
            </a:ln>
          </p:spPr>
          <p:txBody>
            <a:bodyPr spcFirstLastPara="1" wrap="square" lIns="16500" tIns="16500" rIns="16500" bIns="16500" anchor="ctr" anchorCtr="0">
              <a:noAutofit/>
            </a:bodyPr>
            <a:lstStyle/>
            <a:p>
              <a:pPr marL="0" marR="0" lvl="0" indent="0" algn="ctr" rtl="0">
                <a:lnSpc>
                  <a:spcPct val="90000"/>
                </a:lnSpc>
                <a:spcBef>
                  <a:spcPts val="0"/>
                </a:spcBef>
                <a:spcAft>
                  <a:spcPts val="0"/>
                </a:spcAft>
                <a:buNone/>
              </a:pPr>
              <a:r>
                <a:rPr lang="nl-NL" sz="1300">
                  <a:solidFill>
                    <a:schemeClr val="lt1"/>
                  </a:solidFill>
                  <a:latin typeface="Calibri"/>
                  <a:ea typeface="Calibri"/>
                  <a:cs typeface="Calibri"/>
                  <a:sym typeface="Calibri"/>
                </a:rPr>
                <a:t>Technology supplier</a:t>
              </a:r>
              <a:endParaRPr sz="1300">
                <a:solidFill>
                  <a:schemeClr val="lt1"/>
                </a:solidFill>
                <a:latin typeface="Calibri"/>
                <a:ea typeface="Calibri"/>
                <a:cs typeface="Calibri"/>
                <a:sym typeface="Calibri"/>
              </a:endParaRPr>
            </a:p>
          </p:txBody>
        </p:sp>
        <p:sp>
          <p:nvSpPr>
            <p:cNvPr id="223" name="Google Shape;223;p9"/>
            <p:cNvSpPr/>
            <p:nvPr/>
          </p:nvSpPr>
          <p:spPr>
            <a:xfrm>
              <a:off x="229850" y="1982931"/>
              <a:ext cx="1223157" cy="1269220"/>
            </a:xfrm>
            <a:prstGeom prst="ellipse">
              <a:avLst/>
            </a:prstGeom>
            <a:solidFill>
              <a:srgbClr val="599BD5"/>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4" name="Google Shape;224;p9"/>
            <p:cNvSpPr txBox="1"/>
            <p:nvPr/>
          </p:nvSpPr>
          <p:spPr>
            <a:xfrm>
              <a:off x="408977" y="2168804"/>
              <a:ext cx="864903" cy="897474"/>
            </a:xfrm>
            <a:prstGeom prst="rect">
              <a:avLst/>
            </a:prstGeom>
            <a:noFill/>
            <a:ln>
              <a:noFill/>
            </a:ln>
          </p:spPr>
          <p:txBody>
            <a:bodyPr spcFirstLastPara="1" wrap="square" lIns="16500" tIns="16500" rIns="16500" bIns="16500" anchor="ctr" anchorCtr="0">
              <a:noAutofit/>
            </a:bodyPr>
            <a:lstStyle/>
            <a:p>
              <a:pPr marL="0" marR="0" lvl="0" indent="0" algn="ctr" rtl="0">
                <a:lnSpc>
                  <a:spcPct val="90000"/>
                </a:lnSpc>
                <a:spcBef>
                  <a:spcPts val="0"/>
                </a:spcBef>
                <a:spcAft>
                  <a:spcPts val="0"/>
                </a:spcAft>
                <a:buNone/>
              </a:pPr>
              <a:r>
                <a:rPr lang="nl-NL" sz="1300">
                  <a:solidFill>
                    <a:schemeClr val="lt1"/>
                  </a:solidFill>
                  <a:latin typeface="Calibri"/>
                  <a:ea typeface="Calibri"/>
                  <a:cs typeface="Calibri"/>
                  <a:sym typeface="Calibri"/>
                </a:rPr>
                <a:t>Veterinarian</a:t>
              </a:r>
              <a:endParaRPr sz="1300">
                <a:solidFill>
                  <a:schemeClr val="lt1"/>
                </a:solidFill>
                <a:latin typeface="Calibri"/>
                <a:ea typeface="Calibri"/>
                <a:cs typeface="Calibri"/>
                <a:sym typeface="Calibri"/>
              </a:endParaRPr>
            </a:p>
          </p:txBody>
        </p:sp>
      </p:grpSp>
      <p:sp>
        <p:nvSpPr>
          <p:cNvPr id="225" name="Google Shape;225;p9"/>
          <p:cNvSpPr txBox="1">
            <a:spLocks noGrp="1"/>
          </p:cNvSpPr>
          <p:nvPr>
            <p:ph type="sldNum" idx="12"/>
          </p:nvPr>
        </p:nvSpPr>
        <p:spPr>
          <a:xfrm>
            <a:off x="6942138" y="6356350"/>
            <a:ext cx="2057400"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nl-NL"/>
              <a:t>30</a:t>
            </a:fld>
            <a:endParaRPr dirty="0"/>
          </a:p>
        </p:txBody>
      </p:sp>
      <p:sp>
        <p:nvSpPr>
          <p:cNvPr id="226" name="Google Shape;226;p9">
            <a:hlinkClick r:id="" action="ppaction://hlinkshowjump?jump=firstslide"/>
          </p:cNvPr>
          <p:cNvSpPr/>
          <p:nvPr/>
        </p:nvSpPr>
        <p:spPr>
          <a:xfrm>
            <a:off x="7459050" y="6214170"/>
            <a:ext cx="1299758" cy="478330"/>
          </a:xfrm>
          <a:prstGeom prst="leftArrow">
            <a:avLst>
              <a:gd name="adj1" fmla="val 50000"/>
              <a:gd name="adj2" fmla="val 50000"/>
            </a:avLst>
          </a:prstGeom>
          <a:solidFill>
            <a:schemeClr val="accent5"/>
          </a:solidFill>
          <a:ln w="12700" cap="flat" cmpd="sng">
            <a:solidFill>
              <a:srgbClr val="31538F"/>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nl-NL" sz="1800">
                <a:solidFill>
                  <a:schemeClr val="lt1"/>
                </a:solidFill>
                <a:latin typeface="Calibri"/>
                <a:ea typeface="Calibri"/>
                <a:cs typeface="Calibri"/>
                <a:sym typeface="Calibri"/>
              </a:rPr>
              <a:t>BACK</a:t>
            </a:r>
            <a:endParaRPr sz="1800">
              <a:solidFill>
                <a:schemeClr val="lt1"/>
              </a:solidFill>
              <a:latin typeface="Calibri"/>
              <a:ea typeface="Calibri"/>
              <a:cs typeface="Calibri"/>
              <a:sym typeface="Calibri"/>
            </a:endParaRPr>
          </a:p>
        </p:txBody>
      </p:sp>
      <p:sp>
        <p:nvSpPr>
          <p:cNvPr id="21" name="Google Shape;190;p7">
            <a:extLst>
              <a:ext uri="{FF2B5EF4-FFF2-40B4-BE49-F238E27FC236}">
                <a16:creationId xmlns:a16="http://schemas.microsoft.com/office/drawing/2014/main" id="{784BFE0D-29E2-4E4D-975B-1B3A5E16AB86}"/>
              </a:ext>
            </a:extLst>
          </p:cNvPr>
          <p:cNvSpPr txBox="1">
            <a:spLocks noGrp="1"/>
          </p:cNvSpPr>
          <p:nvPr>
            <p:ph type="title"/>
          </p:nvPr>
        </p:nvSpPr>
        <p:spPr>
          <a:xfrm>
            <a:off x="120650" y="1070053"/>
            <a:ext cx="8902700" cy="842963"/>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None/>
            </a:pPr>
            <a:r>
              <a:rPr lang="nl-NL" sz="2600" dirty="0"/>
              <a:t>Case </a:t>
            </a:r>
            <a:r>
              <a:rPr lang="nl-NL" sz="2600" dirty="0" err="1"/>
              <a:t>study</a:t>
            </a:r>
            <a:r>
              <a:rPr lang="nl-NL" sz="2600" dirty="0"/>
              <a:t>: Making more of </a:t>
            </a:r>
            <a:r>
              <a:rPr lang="nl-NL" sz="2600" dirty="0" err="1"/>
              <a:t>existing</a:t>
            </a:r>
            <a:r>
              <a:rPr lang="nl-NL" sz="2600" dirty="0"/>
              <a:t> </a:t>
            </a:r>
            <a:r>
              <a:rPr lang="nl-NL" sz="2600" dirty="0" err="1"/>
              <a:t>technology</a:t>
            </a:r>
            <a:endParaRPr sz="2600" dirty="0"/>
          </a:p>
        </p:txBody>
      </p:sp>
      <p:sp>
        <p:nvSpPr>
          <p:cNvPr id="22" name="Google Shape;114;p2">
            <a:extLst>
              <a:ext uri="{FF2B5EF4-FFF2-40B4-BE49-F238E27FC236}">
                <a16:creationId xmlns:a16="http://schemas.microsoft.com/office/drawing/2014/main" id="{BAED2595-7C8C-4F0E-8E1E-5FE34FF15CA3}"/>
              </a:ext>
            </a:extLst>
          </p:cNvPr>
          <p:cNvSpPr txBox="1"/>
          <p:nvPr/>
        </p:nvSpPr>
        <p:spPr>
          <a:xfrm>
            <a:off x="644648" y="847725"/>
            <a:ext cx="3927352"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nl-NL" sz="1800" dirty="0" err="1">
                <a:solidFill>
                  <a:schemeClr val="dk1"/>
                </a:solidFill>
                <a:latin typeface="Calibri"/>
                <a:ea typeface="Calibri"/>
                <a:cs typeface="Calibri"/>
                <a:sym typeface="Calibri"/>
              </a:rPr>
              <a:t>Implementation</a:t>
            </a:r>
            <a:r>
              <a:rPr lang="nl-NL" sz="1800" dirty="0">
                <a:solidFill>
                  <a:schemeClr val="dk1"/>
                </a:solidFill>
                <a:latin typeface="Calibri"/>
                <a:ea typeface="Calibri"/>
                <a:cs typeface="Calibri"/>
                <a:sym typeface="Calibri"/>
              </a:rPr>
              <a:t>, Belgium</a:t>
            </a:r>
            <a:endParaRPr sz="1800" dirty="0">
              <a:solidFill>
                <a:schemeClr val="dk1"/>
              </a:solidFill>
              <a:latin typeface="Calibri"/>
              <a:ea typeface="Calibri"/>
              <a:cs typeface="Calibri"/>
              <a:sym typeface="Calibri"/>
            </a:endParaRPr>
          </a:p>
        </p:txBody>
      </p:sp>
      <p:sp>
        <p:nvSpPr>
          <p:cNvPr id="23" name="Google Shape;115;p2">
            <a:extLst>
              <a:ext uri="{FF2B5EF4-FFF2-40B4-BE49-F238E27FC236}">
                <a16:creationId xmlns:a16="http://schemas.microsoft.com/office/drawing/2014/main" id="{5ACB2EC5-5027-407E-937D-79AB2AE1D5A2}"/>
              </a:ext>
            </a:extLst>
          </p:cNvPr>
          <p:cNvSpPr/>
          <p:nvPr/>
        </p:nvSpPr>
        <p:spPr>
          <a:xfrm>
            <a:off x="239785" y="964485"/>
            <a:ext cx="162415" cy="167868"/>
          </a:xfrm>
          <a:prstGeom prst="ellipse">
            <a:avLst/>
          </a:prstGeom>
          <a:solidFill>
            <a:srgbClr val="FFC000"/>
          </a:solidFill>
          <a:ln w="12700" cap="flat" cmpd="sng">
            <a:solidFill>
              <a:srgbClr val="548135"/>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257"/>
        <p:cNvGrpSpPr/>
        <p:nvPr/>
      </p:nvGrpSpPr>
      <p:grpSpPr>
        <a:xfrm>
          <a:off x="0" y="0"/>
          <a:ext cx="0" cy="0"/>
          <a:chOff x="0" y="0"/>
          <a:chExt cx="0" cy="0"/>
        </a:xfrm>
      </p:grpSpPr>
      <p:sp>
        <p:nvSpPr>
          <p:cNvPr id="258" name="Google Shape;258;p13"/>
          <p:cNvSpPr txBox="1">
            <a:spLocks noGrp="1"/>
          </p:cNvSpPr>
          <p:nvPr>
            <p:ph type="title"/>
          </p:nvPr>
        </p:nvSpPr>
        <p:spPr>
          <a:xfrm>
            <a:off x="120650" y="1088864"/>
            <a:ext cx="8902700" cy="842963"/>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None/>
            </a:pPr>
            <a:r>
              <a:rPr lang="nl-NL" sz="2800" dirty="0"/>
              <a:t>Series of workshops (</a:t>
            </a:r>
            <a:r>
              <a:rPr lang="nl-NL" sz="2800" dirty="0" err="1"/>
              <a:t>additional</a:t>
            </a:r>
            <a:r>
              <a:rPr lang="nl-NL" sz="2800" dirty="0"/>
              <a:t> </a:t>
            </a:r>
            <a:r>
              <a:rPr lang="nl-NL" sz="2800" dirty="0" err="1"/>
              <a:t>to</a:t>
            </a:r>
            <a:r>
              <a:rPr lang="nl-NL" sz="2800" dirty="0"/>
              <a:t> </a:t>
            </a:r>
            <a:r>
              <a:rPr lang="nl-NL" sz="2800" dirty="0" err="1"/>
              <a:t>planned</a:t>
            </a:r>
            <a:r>
              <a:rPr lang="nl-NL" sz="2800" dirty="0"/>
              <a:t>)</a:t>
            </a:r>
            <a:endParaRPr dirty="0"/>
          </a:p>
        </p:txBody>
      </p:sp>
      <p:sp>
        <p:nvSpPr>
          <p:cNvPr id="259" name="Google Shape;259;p13"/>
          <p:cNvSpPr txBox="1"/>
          <p:nvPr/>
        </p:nvSpPr>
        <p:spPr>
          <a:xfrm>
            <a:off x="195384" y="1803633"/>
            <a:ext cx="8753232" cy="3422708"/>
          </a:xfrm>
          <a:prstGeom prst="rect">
            <a:avLst/>
          </a:prstGeom>
          <a:noFill/>
          <a:ln>
            <a:noFill/>
          </a:ln>
        </p:spPr>
        <p:txBody>
          <a:bodyPr spcFirstLastPara="1" wrap="square" lIns="91425" tIns="45700" rIns="91425" bIns="45700" anchor="t" anchorCtr="0">
            <a:noAutofit/>
          </a:bodyPr>
          <a:lstStyle/>
          <a:p>
            <a:pPr marL="176212" marR="0" lvl="0" indent="0" algn="l" rtl="0">
              <a:lnSpc>
                <a:spcPct val="100000"/>
              </a:lnSpc>
              <a:spcBef>
                <a:spcPts val="0"/>
              </a:spcBef>
              <a:spcAft>
                <a:spcPts val="0"/>
              </a:spcAft>
              <a:buClr>
                <a:schemeClr val="dk1"/>
              </a:buClr>
              <a:buSzPts val="2800"/>
              <a:buFont typeface="Arial"/>
              <a:buNone/>
            </a:pPr>
            <a:r>
              <a:rPr lang="nl-NL" sz="2800" dirty="0">
                <a:solidFill>
                  <a:schemeClr val="dk1"/>
                </a:solidFill>
                <a:latin typeface="Arial"/>
                <a:ea typeface="Arial"/>
                <a:cs typeface="Arial"/>
                <a:sym typeface="Arial"/>
              </a:rPr>
              <a:t>Workshops for </a:t>
            </a:r>
            <a:r>
              <a:rPr lang="nl-NL" sz="2800" dirty="0" err="1">
                <a:solidFill>
                  <a:schemeClr val="dk1"/>
                </a:solidFill>
                <a:latin typeface="Arial"/>
                <a:ea typeface="Arial"/>
                <a:cs typeface="Arial"/>
                <a:sym typeface="Arial"/>
              </a:rPr>
              <a:t>veterinarians</a:t>
            </a:r>
            <a:r>
              <a:rPr lang="nl-NL" sz="2800" dirty="0">
                <a:solidFill>
                  <a:schemeClr val="dk1"/>
                </a:solidFill>
                <a:latin typeface="Arial"/>
                <a:ea typeface="Arial"/>
                <a:cs typeface="Arial"/>
                <a:sym typeface="Arial"/>
              </a:rPr>
              <a:t> (</a:t>
            </a:r>
            <a:r>
              <a:rPr lang="nl-NL" sz="2800" dirty="0" err="1">
                <a:solidFill>
                  <a:schemeClr val="dk1"/>
                </a:solidFill>
                <a:latin typeface="Arial"/>
                <a:ea typeface="Arial"/>
                <a:cs typeface="Arial"/>
                <a:sym typeface="Arial"/>
              </a:rPr>
              <a:t>Zoetis</a:t>
            </a:r>
            <a:r>
              <a:rPr lang="nl-NL" sz="2800" dirty="0">
                <a:solidFill>
                  <a:schemeClr val="dk1"/>
                </a:solidFill>
                <a:latin typeface="Arial"/>
                <a:ea typeface="Arial"/>
                <a:cs typeface="Arial"/>
                <a:sym typeface="Arial"/>
              </a:rPr>
              <a:t>) : </a:t>
            </a:r>
            <a:endParaRPr dirty="0"/>
          </a:p>
          <a:p>
            <a:pPr marL="176212" marR="0" lvl="0" indent="0" algn="l" rtl="0">
              <a:lnSpc>
                <a:spcPct val="100000"/>
              </a:lnSpc>
              <a:spcBef>
                <a:spcPts val="1000"/>
              </a:spcBef>
              <a:spcAft>
                <a:spcPts val="0"/>
              </a:spcAft>
              <a:buClr>
                <a:schemeClr val="dk1"/>
              </a:buClr>
              <a:buSzPts val="2800"/>
              <a:buFont typeface="Arial"/>
              <a:buNone/>
            </a:pPr>
            <a:r>
              <a:rPr lang="nl-NL" sz="2800" dirty="0">
                <a:solidFill>
                  <a:schemeClr val="dk1"/>
                </a:solidFill>
                <a:latin typeface="Arial"/>
                <a:ea typeface="Arial"/>
                <a:cs typeface="Arial"/>
                <a:sym typeface="Arial"/>
              </a:rPr>
              <a:t>“Train the trainer”</a:t>
            </a:r>
            <a:endParaRPr dirty="0"/>
          </a:p>
          <a:p>
            <a:pPr marL="1090612" marR="0" lvl="1" indent="-457200" algn="l" rtl="0">
              <a:lnSpc>
                <a:spcPct val="200000"/>
              </a:lnSpc>
              <a:spcBef>
                <a:spcPts val="500"/>
              </a:spcBef>
              <a:spcAft>
                <a:spcPts val="0"/>
              </a:spcAft>
              <a:buClr>
                <a:schemeClr val="dk1"/>
              </a:buClr>
              <a:buSzPts val="2000"/>
              <a:buFont typeface="Courier New"/>
              <a:buChar char="o"/>
            </a:pPr>
            <a:r>
              <a:rPr lang="nl-NL" sz="2000" b="0" i="0" u="none" strike="noStrike" cap="none" dirty="0">
                <a:solidFill>
                  <a:schemeClr val="dk1"/>
                </a:solidFill>
                <a:latin typeface="Arial"/>
                <a:ea typeface="Arial"/>
                <a:cs typeface="Arial"/>
                <a:sym typeface="Arial"/>
              </a:rPr>
              <a:t>2019 </a:t>
            </a:r>
            <a:r>
              <a:rPr lang="nl-NL" sz="2000" b="0" i="0" u="none" strike="noStrike" cap="none" dirty="0" err="1">
                <a:solidFill>
                  <a:schemeClr val="dk1"/>
                </a:solidFill>
                <a:latin typeface="Arial"/>
                <a:ea typeface="Arial"/>
                <a:cs typeface="Arial"/>
                <a:sym typeface="Arial"/>
              </a:rPr>
              <a:t>various</a:t>
            </a:r>
            <a:r>
              <a:rPr lang="nl-NL" sz="2000" b="0" i="0" u="none" strike="noStrike" cap="none" dirty="0">
                <a:solidFill>
                  <a:schemeClr val="dk1"/>
                </a:solidFill>
                <a:latin typeface="Arial"/>
                <a:ea typeface="Arial"/>
                <a:cs typeface="Arial"/>
                <a:sym typeface="Arial"/>
              </a:rPr>
              <a:t> </a:t>
            </a:r>
            <a:r>
              <a:rPr lang="nl-NL" sz="2000" b="0" i="0" u="none" strike="noStrike" cap="none" dirty="0" err="1">
                <a:solidFill>
                  <a:schemeClr val="dk1"/>
                </a:solidFill>
                <a:latin typeface="Arial"/>
                <a:ea typeface="Arial"/>
                <a:cs typeface="Arial"/>
                <a:sym typeface="Arial"/>
              </a:rPr>
              <a:t>locations</a:t>
            </a:r>
            <a:endParaRPr dirty="0"/>
          </a:p>
          <a:p>
            <a:pPr marL="1090612" marR="0" lvl="1" indent="-457200" algn="l" rtl="0">
              <a:lnSpc>
                <a:spcPct val="200000"/>
              </a:lnSpc>
              <a:spcBef>
                <a:spcPts val="500"/>
              </a:spcBef>
              <a:spcAft>
                <a:spcPts val="0"/>
              </a:spcAft>
              <a:buClr>
                <a:schemeClr val="dk1"/>
              </a:buClr>
              <a:buSzPts val="2000"/>
              <a:buFont typeface="Courier New"/>
              <a:buChar char="o"/>
            </a:pPr>
            <a:r>
              <a:rPr lang="nl-NL" sz="2000" b="0" i="0" u="none" strike="noStrike" cap="none" dirty="0">
                <a:solidFill>
                  <a:schemeClr val="dk1"/>
                </a:solidFill>
                <a:latin typeface="Arial"/>
                <a:ea typeface="Arial"/>
                <a:cs typeface="Arial"/>
                <a:sym typeface="Arial"/>
              </a:rPr>
              <a:t>&gt; 90 </a:t>
            </a:r>
            <a:r>
              <a:rPr lang="nl-NL" sz="2000" b="0" i="0" u="none" strike="noStrike" cap="none" dirty="0" err="1">
                <a:solidFill>
                  <a:schemeClr val="dk1"/>
                </a:solidFill>
                <a:latin typeface="Arial"/>
                <a:ea typeface="Arial"/>
                <a:cs typeface="Arial"/>
                <a:sym typeface="Arial"/>
              </a:rPr>
              <a:t>attendees</a:t>
            </a:r>
            <a:endParaRPr dirty="0"/>
          </a:p>
        </p:txBody>
      </p:sp>
      <p:pic>
        <p:nvPicPr>
          <p:cNvPr id="260" name="Google Shape;260;p13"/>
          <p:cNvPicPr preferRelativeResize="0"/>
          <p:nvPr/>
        </p:nvPicPr>
        <p:blipFill rotWithShape="1">
          <a:blip r:embed="rId3">
            <a:alphaModFix/>
          </a:blip>
          <a:srcRect/>
          <a:stretch/>
        </p:blipFill>
        <p:spPr>
          <a:xfrm>
            <a:off x="4689767" y="2900855"/>
            <a:ext cx="4258849" cy="3180991"/>
          </a:xfrm>
          <a:prstGeom prst="rect">
            <a:avLst/>
          </a:prstGeom>
          <a:noFill/>
          <a:ln>
            <a:noFill/>
          </a:ln>
        </p:spPr>
      </p:pic>
      <p:sp>
        <p:nvSpPr>
          <p:cNvPr id="261" name="Google Shape;261;p13"/>
          <p:cNvSpPr txBox="1">
            <a:spLocks noGrp="1"/>
          </p:cNvSpPr>
          <p:nvPr>
            <p:ph type="sldNum" idx="12"/>
          </p:nvPr>
        </p:nvSpPr>
        <p:spPr>
          <a:xfrm>
            <a:off x="6942138" y="6356350"/>
            <a:ext cx="2057400"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nl-NL"/>
              <a:t>31</a:t>
            </a:fld>
            <a:endParaRPr/>
          </a:p>
        </p:txBody>
      </p:sp>
      <p:sp>
        <p:nvSpPr>
          <p:cNvPr id="262" name="Google Shape;262;p13">
            <a:hlinkClick r:id="" action="ppaction://hlinkshowjump?jump=firstslide"/>
          </p:cNvPr>
          <p:cNvSpPr/>
          <p:nvPr/>
        </p:nvSpPr>
        <p:spPr>
          <a:xfrm>
            <a:off x="7648858" y="6209205"/>
            <a:ext cx="1299758" cy="478330"/>
          </a:xfrm>
          <a:prstGeom prst="leftArrow">
            <a:avLst>
              <a:gd name="adj1" fmla="val 50000"/>
              <a:gd name="adj2" fmla="val 50000"/>
            </a:avLst>
          </a:prstGeom>
          <a:solidFill>
            <a:schemeClr val="accent5"/>
          </a:solidFill>
          <a:ln w="12700" cap="flat" cmpd="sng">
            <a:solidFill>
              <a:srgbClr val="31538F"/>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nl-NL" sz="1800">
                <a:solidFill>
                  <a:schemeClr val="lt1"/>
                </a:solidFill>
                <a:latin typeface="Calibri"/>
                <a:ea typeface="Calibri"/>
                <a:cs typeface="Calibri"/>
                <a:sym typeface="Calibri"/>
              </a:rPr>
              <a:t>BACK</a:t>
            </a:r>
            <a:endParaRPr sz="1800">
              <a:solidFill>
                <a:schemeClr val="lt1"/>
              </a:solidFill>
              <a:latin typeface="Calibri"/>
              <a:ea typeface="Calibri"/>
              <a:cs typeface="Calibri"/>
              <a:sym typeface="Calibri"/>
            </a:endParaRPr>
          </a:p>
        </p:txBody>
      </p:sp>
      <p:sp>
        <p:nvSpPr>
          <p:cNvPr id="7" name="Google Shape;114;p2">
            <a:extLst>
              <a:ext uri="{FF2B5EF4-FFF2-40B4-BE49-F238E27FC236}">
                <a16:creationId xmlns:a16="http://schemas.microsoft.com/office/drawing/2014/main" id="{2836CBF0-9B14-4FCC-BFDA-7FD497FD625F}"/>
              </a:ext>
            </a:extLst>
          </p:cNvPr>
          <p:cNvSpPr txBox="1"/>
          <p:nvPr/>
        </p:nvSpPr>
        <p:spPr>
          <a:xfrm>
            <a:off x="644648" y="847725"/>
            <a:ext cx="3927352"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nl-NL" sz="1800" dirty="0" err="1">
                <a:solidFill>
                  <a:schemeClr val="dk1"/>
                </a:solidFill>
                <a:latin typeface="Calibri"/>
                <a:ea typeface="Calibri"/>
                <a:cs typeface="Calibri"/>
                <a:sym typeface="Calibri"/>
              </a:rPr>
              <a:t>Implementation</a:t>
            </a:r>
            <a:r>
              <a:rPr lang="nl-NL" sz="1800" dirty="0">
                <a:solidFill>
                  <a:schemeClr val="dk1"/>
                </a:solidFill>
                <a:latin typeface="Calibri"/>
                <a:ea typeface="Calibri"/>
                <a:cs typeface="Calibri"/>
                <a:sym typeface="Calibri"/>
              </a:rPr>
              <a:t>, Belgium</a:t>
            </a:r>
            <a:endParaRPr sz="1800" dirty="0">
              <a:solidFill>
                <a:schemeClr val="dk1"/>
              </a:solidFill>
              <a:latin typeface="Calibri"/>
              <a:ea typeface="Calibri"/>
              <a:cs typeface="Calibri"/>
              <a:sym typeface="Calibri"/>
            </a:endParaRPr>
          </a:p>
        </p:txBody>
      </p:sp>
      <p:sp>
        <p:nvSpPr>
          <p:cNvPr id="8" name="Google Shape;115;p2">
            <a:extLst>
              <a:ext uri="{FF2B5EF4-FFF2-40B4-BE49-F238E27FC236}">
                <a16:creationId xmlns:a16="http://schemas.microsoft.com/office/drawing/2014/main" id="{078E8570-F7D8-4857-A5E9-859A547C36C6}"/>
              </a:ext>
            </a:extLst>
          </p:cNvPr>
          <p:cNvSpPr/>
          <p:nvPr/>
        </p:nvSpPr>
        <p:spPr>
          <a:xfrm>
            <a:off x="239785" y="964485"/>
            <a:ext cx="162415" cy="167868"/>
          </a:xfrm>
          <a:prstGeom prst="ellipse">
            <a:avLst/>
          </a:prstGeom>
          <a:solidFill>
            <a:srgbClr val="FFC000"/>
          </a:solidFill>
          <a:ln w="12700" cap="flat" cmpd="sng">
            <a:solidFill>
              <a:srgbClr val="548135"/>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622"/>
        <p:cNvGrpSpPr/>
        <p:nvPr/>
      </p:nvGrpSpPr>
      <p:grpSpPr>
        <a:xfrm>
          <a:off x="0" y="0"/>
          <a:ext cx="0" cy="0"/>
          <a:chOff x="0" y="0"/>
          <a:chExt cx="0" cy="0"/>
        </a:xfrm>
      </p:grpSpPr>
      <p:sp>
        <p:nvSpPr>
          <p:cNvPr id="623" name="Google Shape;623;p45"/>
          <p:cNvSpPr txBox="1"/>
          <p:nvPr/>
        </p:nvSpPr>
        <p:spPr>
          <a:xfrm>
            <a:off x="114300" y="1476380"/>
            <a:ext cx="8305800" cy="452391"/>
          </a:xfrm>
          <a:prstGeom prst="rect">
            <a:avLst/>
          </a:prstGeom>
          <a:noFill/>
          <a:ln>
            <a:noFill/>
          </a:ln>
        </p:spPr>
        <p:txBody>
          <a:bodyPr spcFirstLastPara="1" wrap="square" lIns="91425" tIns="45700" rIns="91425" bIns="45700" anchor="t" anchorCtr="0">
            <a:spAutoFit/>
          </a:bodyPr>
          <a:lstStyle/>
          <a:p>
            <a:pPr marL="0" marR="0" lvl="0" indent="0" algn="l" rtl="0">
              <a:lnSpc>
                <a:spcPct val="90000"/>
              </a:lnSpc>
              <a:spcBef>
                <a:spcPts val="0"/>
              </a:spcBef>
              <a:spcAft>
                <a:spcPts val="0"/>
              </a:spcAft>
              <a:buNone/>
            </a:pPr>
            <a:r>
              <a:rPr lang="nl-NL" sz="2600" b="1" dirty="0">
                <a:solidFill>
                  <a:srgbClr val="0B7E93"/>
                </a:solidFill>
                <a:latin typeface="Arial"/>
                <a:ea typeface="Arial"/>
                <a:cs typeface="Arial"/>
                <a:sym typeface="Arial"/>
              </a:rPr>
              <a:t>Electronic </a:t>
            </a:r>
            <a:r>
              <a:rPr lang="nl-NL" sz="2600" b="1" dirty="0" err="1">
                <a:solidFill>
                  <a:srgbClr val="0B7E93"/>
                </a:solidFill>
                <a:latin typeface="Arial"/>
                <a:ea typeface="Arial"/>
                <a:cs typeface="Arial"/>
                <a:sym typeface="Arial"/>
              </a:rPr>
              <a:t>earmark</a:t>
            </a:r>
            <a:r>
              <a:rPr lang="nl-NL" sz="2600" b="1" dirty="0">
                <a:solidFill>
                  <a:srgbClr val="0B7E93"/>
                </a:solidFill>
                <a:latin typeface="Arial"/>
                <a:ea typeface="Arial"/>
                <a:cs typeface="Arial"/>
                <a:sym typeface="Arial"/>
              </a:rPr>
              <a:t> </a:t>
            </a:r>
            <a:r>
              <a:rPr lang="nl-NL" sz="2600" b="1" dirty="0" err="1">
                <a:solidFill>
                  <a:srgbClr val="0B7E93"/>
                </a:solidFill>
                <a:latin typeface="Arial"/>
                <a:ea typeface="Arial"/>
                <a:cs typeface="Arial"/>
                <a:sym typeface="Arial"/>
              </a:rPr>
              <a:t>incompatibility</a:t>
            </a:r>
            <a:r>
              <a:rPr lang="nl-NL" sz="2600" b="1" dirty="0">
                <a:solidFill>
                  <a:srgbClr val="0B7E93"/>
                </a:solidFill>
                <a:latin typeface="Arial"/>
                <a:ea typeface="Arial"/>
                <a:cs typeface="Arial"/>
                <a:sym typeface="Arial"/>
              </a:rPr>
              <a:t> issue </a:t>
            </a:r>
            <a:r>
              <a:rPr lang="nl-NL" sz="2600" b="1" dirty="0" err="1">
                <a:solidFill>
                  <a:srgbClr val="0B7E93"/>
                </a:solidFill>
                <a:latin typeface="Arial"/>
                <a:ea typeface="Arial"/>
                <a:cs typeface="Arial"/>
                <a:sym typeface="Arial"/>
              </a:rPr>
              <a:t>addressed</a:t>
            </a:r>
            <a:r>
              <a:rPr lang="nl-NL" sz="2600" b="1" dirty="0">
                <a:solidFill>
                  <a:srgbClr val="0B7E93"/>
                </a:solidFill>
                <a:latin typeface="Arial"/>
                <a:ea typeface="Arial"/>
                <a:cs typeface="Arial"/>
                <a:sym typeface="Arial"/>
              </a:rPr>
              <a:t> </a:t>
            </a:r>
            <a:endParaRPr sz="2600" b="1" dirty="0">
              <a:solidFill>
                <a:srgbClr val="0B7E93"/>
              </a:solidFill>
              <a:latin typeface="Arial"/>
              <a:ea typeface="Arial"/>
              <a:cs typeface="Arial"/>
              <a:sym typeface="Arial"/>
            </a:endParaRPr>
          </a:p>
        </p:txBody>
      </p:sp>
      <p:sp>
        <p:nvSpPr>
          <p:cNvPr id="624" name="Google Shape;624;p45"/>
          <p:cNvSpPr txBox="1"/>
          <p:nvPr/>
        </p:nvSpPr>
        <p:spPr>
          <a:xfrm>
            <a:off x="4267200" y="2020455"/>
            <a:ext cx="4699000" cy="3970318"/>
          </a:xfrm>
          <a:prstGeom prst="rect">
            <a:avLst/>
          </a:prstGeom>
          <a:noFill/>
          <a:ln>
            <a:noFill/>
          </a:ln>
        </p:spPr>
        <p:txBody>
          <a:bodyPr spcFirstLastPara="1" wrap="square" lIns="91425" tIns="45700" rIns="91425" bIns="45700" anchor="t" anchorCtr="0">
            <a:spAutoFit/>
          </a:bodyPr>
          <a:lstStyle/>
          <a:p>
            <a:pPr marL="342900" marR="0" lvl="0" indent="-342900" algn="l" rtl="0">
              <a:lnSpc>
                <a:spcPct val="150000"/>
              </a:lnSpc>
              <a:spcBef>
                <a:spcPts val="0"/>
              </a:spcBef>
              <a:spcAft>
                <a:spcPts val="0"/>
              </a:spcAft>
              <a:buClr>
                <a:schemeClr val="dk1"/>
              </a:buClr>
              <a:buSzPts val="2400"/>
              <a:buFont typeface="Arial"/>
              <a:buChar char="•"/>
            </a:pPr>
            <a:r>
              <a:rPr lang="nl-NL" sz="2400">
                <a:solidFill>
                  <a:schemeClr val="dk1"/>
                </a:solidFill>
                <a:latin typeface="Calibri"/>
                <a:ea typeface="Calibri"/>
                <a:cs typeface="Calibri"/>
                <a:sym typeface="Calibri"/>
              </a:rPr>
              <a:t>Electronic earmarks in Belgium since November 2017 </a:t>
            </a:r>
            <a:endParaRPr/>
          </a:p>
          <a:p>
            <a:pPr marL="342900" marR="0" lvl="0" indent="-342900" algn="l" rtl="0">
              <a:lnSpc>
                <a:spcPct val="150000"/>
              </a:lnSpc>
              <a:spcBef>
                <a:spcPts val="0"/>
              </a:spcBef>
              <a:spcAft>
                <a:spcPts val="0"/>
              </a:spcAft>
              <a:buClr>
                <a:schemeClr val="dk1"/>
              </a:buClr>
              <a:buSzPts val="2400"/>
              <a:buFont typeface="Arial"/>
              <a:buChar char="•"/>
            </a:pPr>
            <a:r>
              <a:rPr lang="nl-NL" sz="2400">
                <a:solidFill>
                  <a:schemeClr val="dk1"/>
                </a:solidFill>
                <a:latin typeface="Calibri"/>
                <a:ea typeface="Calibri"/>
                <a:cs typeface="Calibri"/>
                <a:sym typeface="Calibri"/>
              </a:rPr>
              <a:t>Version incompatible with Cowmanager tag </a:t>
            </a:r>
            <a:endParaRPr/>
          </a:p>
          <a:p>
            <a:pPr marL="342900" marR="0" lvl="0" indent="-342900" algn="l" rtl="0">
              <a:lnSpc>
                <a:spcPct val="150000"/>
              </a:lnSpc>
              <a:spcBef>
                <a:spcPts val="0"/>
              </a:spcBef>
              <a:spcAft>
                <a:spcPts val="0"/>
              </a:spcAft>
              <a:buClr>
                <a:schemeClr val="dk1"/>
              </a:buClr>
              <a:buSzPts val="2400"/>
              <a:buFont typeface="Arial"/>
              <a:buChar char="•"/>
            </a:pPr>
            <a:r>
              <a:rPr lang="nl-NL" sz="2400">
                <a:solidFill>
                  <a:schemeClr val="dk1"/>
                </a:solidFill>
                <a:latin typeface="Calibri"/>
                <a:ea typeface="Calibri"/>
                <a:cs typeface="Calibri"/>
                <a:sym typeface="Calibri"/>
              </a:rPr>
              <a:t>Animal Health Care agency (DGZ) made aware of situation during 4D4F workshop &gt; adapt?</a:t>
            </a:r>
            <a:endParaRPr sz="2400">
              <a:solidFill>
                <a:schemeClr val="dk1"/>
              </a:solidFill>
              <a:latin typeface="Calibri"/>
              <a:ea typeface="Calibri"/>
              <a:cs typeface="Calibri"/>
              <a:sym typeface="Calibri"/>
            </a:endParaRPr>
          </a:p>
        </p:txBody>
      </p:sp>
      <p:pic>
        <p:nvPicPr>
          <p:cNvPr id="625" name="Google Shape;625;p45"/>
          <p:cNvPicPr preferRelativeResize="0"/>
          <p:nvPr/>
        </p:nvPicPr>
        <p:blipFill rotWithShape="1">
          <a:blip r:embed="rId3">
            <a:alphaModFix/>
          </a:blip>
          <a:srcRect/>
          <a:stretch/>
        </p:blipFill>
        <p:spPr>
          <a:xfrm>
            <a:off x="508000" y="2274357"/>
            <a:ext cx="2907595" cy="2907595"/>
          </a:xfrm>
          <a:prstGeom prst="rect">
            <a:avLst/>
          </a:prstGeom>
          <a:noFill/>
          <a:ln>
            <a:noFill/>
          </a:ln>
        </p:spPr>
      </p:pic>
      <p:pic>
        <p:nvPicPr>
          <p:cNvPr id="626" name="Google Shape;626;p45"/>
          <p:cNvPicPr preferRelativeResize="0"/>
          <p:nvPr/>
        </p:nvPicPr>
        <p:blipFill rotWithShape="1">
          <a:blip r:embed="rId4">
            <a:alphaModFix/>
          </a:blip>
          <a:srcRect/>
          <a:stretch/>
        </p:blipFill>
        <p:spPr>
          <a:xfrm>
            <a:off x="2045614" y="4005613"/>
            <a:ext cx="1989138" cy="1688891"/>
          </a:xfrm>
          <a:prstGeom prst="rect">
            <a:avLst/>
          </a:prstGeom>
          <a:noFill/>
          <a:ln>
            <a:noFill/>
          </a:ln>
        </p:spPr>
      </p:pic>
      <p:sp>
        <p:nvSpPr>
          <p:cNvPr id="627" name="Google Shape;627;p45"/>
          <p:cNvSpPr/>
          <p:nvPr/>
        </p:nvSpPr>
        <p:spPr>
          <a:xfrm rot="2766929">
            <a:off x="2059248" y="2891488"/>
            <a:ext cx="1961870" cy="1870377"/>
          </a:xfrm>
          <a:custGeom>
            <a:avLst/>
            <a:gdLst/>
            <a:ahLst/>
            <a:cxnLst/>
            <a:rect l="l" t="t" r="r" b="b"/>
            <a:pathLst>
              <a:path w="120000" h="120000" extrusionOk="0">
                <a:moveTo>
                  <a:pt x="7753" y="67907"/>
                </a:moveTo>
                <a:cubicBezTo>
                  <a:pt x="3587" y="40742"/>
                  <a:pt x="21213" y="14981"/>
                  <a:pt x="48173" y="8832"/>
                </a:cubicBezTo>
                <a:cubicBezTo>
                  <a:pt x="75133" y="2682"/>
                  <a:pt x="102305" y="18225"/>
                  <a:pt x="110486" y="44474"/>
                </a:cubicBezTo>
                <a:lnTo>
                  <a:pt x="117194" y="44474"/>
                </a:lnTo>
                <a:lnTo>
                  <a:pt x="105700" y="60000"/>
                </a:lnTo>
                <a:lnTo>
                  <a:pt x="88593" y="44474"/>
                </a:lnTo>
                <a:lnTo>
                  <a:pt x="95090" y="44474"/>
                </a:lnTo>
                <a:cubicBezTo>
                  <a:pt x="87113" y="27414"/>
                  <a:pt x="67413" y="18702"/>
                  <a:pt x="48954" y="24072"/>
                </a:cubicBezTo>
                <a:cubicBezTo>
                  <a:pt x="30496" y="29443"/>
                  <a:pt x="18947" y="47245"/>
                  <a:pt x="21909" y="65765"/>
                </a:cubicBezTo>
                <a:close/>
              </a:path>
            </a:pathLst>
          </a:custGeom>
          <a:solidFill>
            <a:srgbClr val="006666"/>
          </a:solidFill>
          <a:ln w="12700" cap="flat" cmpd="sng">
            <a:solidFill>
              <a:srgbClr val="006666"/>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dk1"/>
              </a:solidFill>
              <a:latin typeface="Calibri"/>
              <a:ea typeface="Calibri"/>
              <a:cs typeface="Calibri"/>
              <a:sym typeface="Calibri"/>
            </a:endParaRPr>
          </a:p>
        </p:txBody>
      </p:sp>
      <p:sp>
        <p:nvSpPr>
          <p:cNvPr id="628" name="Google Shape;628;p45"/>
          <p:cNvSpPr/>
          <p:nvPr/>
        </p:nvSpPr>
        <p:spPr>
          <a:xfrm rot="-1583859">
            <a:off x="2655515" y="2847044"/>
            <a:ext cx="1637738" cy="838200"/>
          </a:xfrm>
          <a:prstGeom prst="mathMultiply">
            <a:avLst>
              <a:gd name="adj1" fmla="val 23520"/>
            </a:avLst>
          </a:prstGeom>
          <a:solidFill>
            <a:srgbClr val="FF0000"/>
          </a:solidFill>
          <a:ln w="12700" cap="flat" cmpd="sng">
            <a:solidFill>
              <a:srgbClr val="FF000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629" name="Google Shape;629;p45">
            <a:hlinkClick r:id="" action="ppaction://hlinkshowjump?jump=firstslide"/>
          </p:cNvPr>
          <p:cNvSpPr/>
          <p:nvPr/>
        </p:nvSpPr>
        <p:spPr>
          <a:xfrm>
            <a:off x="7477809" y="6211570"/>
            <a:ext cx="1299758" cy="478330"/>
          </a:xfrm>
          <a:prstGeom prst="leftArrow">
            <a:avLst>
              <a:gd name="adj1" fmla="val 50000"/>
              <a:gd name="adj2" fmla="val 50000"/>
            </a:avLst>
          </a:prstGeom>
          <a:solidFill>
            <a:schemeClr val="accent5"/>
          </a:solidFill>
          <a:ln w="12700" cap="flat" cmpd="sng">
            <a:solidFill>
              <a:srgbClr val="31538F"/>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nl-NL" sz="1800" dirty="0">
                <a:solidFill>
                  <a:schemeClr val="lt1"/>
                </a:solidFill>
                <a:latin typeface="Calibri"/>
                <a:ea typeface="Calibri"/>
                <a:cs typeface="Calibri"/>
                <a:sym typeface="Calibri"/>
              </a:rPr>
              <a:t>BACK</a:t>
            </a:r>
            <a:endParaRPr sz="1800" dirty="0">
              <a:solidFill>
                <a:schemeClr val="lt1"/>
              </a:solidFill>
              <a:latin typeface="Calibri"/>
              <a:ea typeface="Calibri"/>
              <a:cs typeface="Calibri"/>
              <a:sym typeface="Calibri"/>
            </a:endParaRPr>
          </a:p>
        </p:txBody>
      </p:sp>
      <p:sp>
        <p:nvSpPr>
          <p:cNvPr id="9" name="Google Shape;114;p2">
            <a:extLst>
              <a:ext uri="{FF2B5EF4-FFF2-40B4-BE49-F238E27FC236}">
                <a16:creationId xmlns:a16="http://schemas.microsoft.com/office/drawing/2014/main" id="{AE9109D6-BDB7-4E6F-8CBB-529565C6A447}"/>
              </a:ext>
            </a:extLst>
          </p:cNvPr>
          <p:cNvSpPr txBox="1"/>
          <p:nvPr/>
        </p:nvSpPr>
        <p:spPr>
          <a:xfrm>
            <a:off x="644648" y="847725"/>
            <a:ext cx="3927352"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nl-NL" sz="1800" dirty="0" err="1">
                <a:solidFill>
                  <a:schemeClr val="dk1"/>
                </a:solidFill>
                <a:latin typeface="Calibri"/>
                <a:ea typeface="Calibri"/>
                <a:cs typeface="Calibri"/>
                <a:sym typeface="Calibri"/>
              </a:rPr>
              <a:t>Implementation</a:t>
            </a:r>
            <a:r>
              <a:rPr lang="nl-NL" sz="1800" dirty="0">
                <a:solidFill>
                  <a:schemeClr val="dk1"/>
                </a:solidFill>
                <a:latin typeface="Calibri"/>
                <a:ea typeface="Calibri"/>
                <a:cs typeface="Calibri"/>
                <a:sym typeface="Calibri"/>
              </a:rPr>
              <a:t>, Belgium</a:t>
            </a:r>
            <a:endParaRPr sz="1800" dirty="0">
              <a:solidFill>
                <a:schemeClr val="dk1"/>
              </a:solidFill>
              <a:latin typeface="Calibri"/>
              <a:ea typeface="Calibri"/>
              <a:cs typeface="Calibri"/>
              <a:sym typeface="Calibri"/>
            </a:endParaRPr>
          </a:p>
        </p:txBody>
      </p:sp>
      <p:sp>
        <p:nvSpPr>
          <p:cNvPr id="10" name="Google Shape;115;p2">
            <a:extLst>
              <a:ext uri="{FF2B5EF4-FFF2-40B4-BE49-F238E27FC236}">
                <a16:creationId xmlns:a16="http://schemas.microsoft.com/office/drawing/2014/main" id="{C46B7DBF-A328-49BF-8C03-F43ACDCAE960}"/>
              </a:ext>
            </a:extLst>
          </p:cNvPr>
          <p:cNvSpPr/>
          <p:nvPr/>
        </p:nvSpPr>
        <p:spPr>
          <a:xfrm>
            <a:off x="239785" y="964485"/>
            <a:ext cx="162415" cy="167868"/>
          </a:xfrm>
          <a:prstGeom prst="ellipse">
            <a:avLst/>
          </a:prstGeom>
          <a:solidFill>
            <a:srgbClr val="FFC000"/>
          </a:solidFill>
          <a:ln w="12700" cap="flat" cmpd="sng">
            <a:solidFill>
              <a:srgbClr val="548135"/>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Tree>
    <p:extLst>
      <p:ext uri="{BB962C8B-B14F-4D97-AF65-F5344CB8AC3E}">
        <p14:creationId xmlns:p14="http://schemas.microsoft.com/office/powerpoint/2010/main" val="125057723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295"/>
        <p:cNvGrpSpPr/>
        <p:nvPr/>
      </p:nvGrpSpPr>
      <p:grpSpPr>
        <a:xfrm>
          <a:off x="0" y="0"/>
          <a:ext cx="0" cy="0"/>
          <a:chOff x="0" y="0"/>
          <a:chExt cx="0" cy="0"/>
        </a:xfrm>
      </p:grpSpPr>
      <p:pic>
        <p:nvPicPr>
          <p:cNvPr id="296" name="Google Shape;296;p17" descr="File:Firefox Sync logo.png"/>
          <p:cNvPicPr preferRelativeResize="0"/>
          <p:nvPr/>
        </p:nvPicPr>
        <p:blipFill rotWithShape="1">
          <a:blip r:embed="rId3">
            <a:alphaModFix/>
          </a:blip>
          <a:srcRect/>
          <a:stretch/>
        </p:blipFill>
        <p:spPr>
          <a:xfrm>
            <a:off x="1378038" y="1511688"/>
            <a:ext cx="4386835" cy="4386835"/>
          </a:xfrm>
          <a:prstGeom prst="rect">
            <a:avLst/>
          </a:prstGeom>
          <a:noFill/>
          <a:ln>
            <a:noFill/>
          </a:ln>
        </p:spPr>
      </p:pic>
      <p:pic>
        <p:nvPicPr>
          <p:cNvPr id="297" name="Google Shape;297;p17" descr="C:\Users\jroeme\Desktop\foto 3.jpg"/>
          <p:cNvPicPr preferRelativeResize="0"/>
          <p:nvPr/>
        </p:nvPicPr>
        <p:blipFill rotWithShape="1">
          <a:blip r:embed="rId4">
            <a:alphaModFix/>
          </a:blip>
          <a:srcRect/>
          <a:stretch/>
        </p:blipFill>
        <p:spPr>
          <a:xfrm>
            <a:off x="6167992" y="4219235"/>
            <a:ext cx="2832012" cy="1830553"/>
          </a:xfrm>
          <a:prstGeom prst="rect">
            <a:avLst/>
          </a:prstGeom>
          <a:noFill/>
          <a:ln>
            <a:noFill/>
          </a:ln>
        </p:spPr>
      </p:pic>
      <p:sp>
        <p:nvSpPr>
          <p:cNvPr id="298" name="Google Shape;298;p17"/>
          <p:cNvSpPr txBox="1"/>
          <p:nvPr/>
        </p:nvSpPr>
        <p:spPr>
          <a:xfrm>
            <a:off x="867205" y="1256222"/>
            <a:ext cx="8002476" cy="40011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nl-NL" sz="2000" b="1" dirty="0" err="1">
                <a:solidFill>
                  <a:srgbClr val="0B7E93"/>
                </a:solidFill>
                <a:latin typeface="Arial"/>
                <a:ea typeface="Arial"/>
                <a:cs typeface="Arial"/>
                <a:sym typeface="Arial"/>
              </a:rPr>
              <a:t>Collaboration</a:t>
            </a:r>
            <a:r>
              <a:rPr lang="nl-NL" sz="2000" b="1" dirty="0">
                <a:solidFill>
                  <a:srgbClr val="0B7E93"/>
                </a:solidFill>
                <a:latin typeface="Arial"/>
                <a:ea typeface="Arial"/>
                <a:cs typeface="Arial"/>
                <a:sym typeface="Arial"/>
              </a:rPr>
              <a:t> </a:t>
            </a:r>
            <a:r>
              <a:rPr lang="nl-NL" sz="2000" b="1" dirty="0" err="1">
                <a:solidFill>
                  <a:srgbClr val="0B7E93"/>
                </a:solidFill>
                <a:latin typeface="Arial"/>
                <a:ea typeface="Arial"/>
                <a:cs typeface="Arial"/>
                <a:sym typeface="Arial"/>
              </a:rPr>
              <a:t>between</a:t>
            </a:r>
            <a:r>
              <a:rPr lang="nl-NL" sz="2000" b="1" dirty="0">
                <a:solidFill>
                  <a:srgbClr val="0B7E93"/>
                </a:solidFill>
                <a:latin typeface="Arial"/>
                <a:ea typeface="Arial"/>
                <a:cs typeface="Arial"/>
                <a:sym typeface="Arial"/>
              </a:rPr>
              <a:t> ZLTO, </a:t>
            </a:r>
            <a:r>
              <a:rPr lang="nl-NL" sz="2000" b="1" dirty="0" err="1">
                <a:solidFill>
                  <a:srgbClr val="0B7E93"/>
                </a:solidFill>
                <a:latin typeface="Arial"/>
                <a:ea typeface="Arial"/>
                <a:cs typeface="Arial"/>
                <a:sym typeface="Arial"/>
              </a:rPr>
              <a:t>Connecterra</a:t>
            </a:r>
            <a:r>
              <a:rPr lang="nl-NL" sz="2000" b="1" dirty="0">
                <a:solidFill>
                  <a:srgbClr val="0B7E93"/>
                </a:solidFill>
                <a:latin typeface="Arial"/>
                <a:ea typeface="Arial"/>
                <a:cs typeface="Arial"/>
                <a:sym typeface="Arial"/>
              </a:rPr>
              <a:t> and </a:t>
            </a:r>
            <a:r>
              <a:rPr lang="nl-NL" sz="2000" b="1" dirty="0" err="1">
                <a:solidFill>
                  <a:srgbClr val="0B7E93"/>
                </a:solidFill>
                <a:latin typeface="Arial"/>
                <a:ea typeface="Arial"/>
                <a:cs typeface="Arial"/>
                <a:sym typeface="Arial"/>
              </a:rPr>
              <a:t>Agrovision</a:t>
            </a:r>
            <a:endParaRPr dirty="0"/>
          </a:p>
        </p:txBody>
      </p:sp>
      <p:sp>
        <p:nvSpPr>
          <p:cNvPr id="299" name="Google Shape;299;p17"/>
          <p:cNvSpPr txBox="1"/>
          <p:nvPr/>
        </p:nvSpPr>
        <p:spPr>
          <a:xfrm>
            <a:off x="867205" y="1831632"/>
            <a:ext cx="7621966" cy="4308872"/>
          </a:xfrm>
          <a:prstGeom prst="rect">
            <a:avLst/>
          </a:prstGeom>
          <a:noFill/>
          <a:ln>
            <a:noFill/>
          </a:ln>
        </p:spPr>
        <p:txBody>
          <a:bodyPr spcFirstLastPara="1" wrap="square" lIns="91425" tIns="45700" rIns="91425" bIns="45700" anchor="t" anchorCtr="0">
            <a:spAutoFit/>
          </a:bodyPr>
          <a:lstStyle/>
          <a:p>
            <a:pPr marL="285750" marR="0" lvl="0" indent="-285750" algn="l" rtl="0">
              <a:spcBef>
                <a:spcPts val="0"/>
              </a:spcBef>
              <a:spcAft>
                <a:spcPts val="0"/>
              </a:spcAft>
              <a:buClr>
                <a:schemeClr val="dk1"/>
              </a:buClr>
              <a:buSzPts val="2000"/>
              <a:buFont typeface="Arial"/>
              <a:buChar char="•"/>
            </a:pPr>
            <a:r>
              <a:rPr lang="nl-NL" sz="2000" dirty="0">
                <a:solidFill>
                  <a:schemeClr val="dk1"/>
                </a:solidFill>
                <a:latin typeface="Calibri"/>
                <a:ea typeface="Calibri"/>
                <a:cs typeface="Calibri"/>
                <a:sym typeface="Calibri"/>
              </a:rPr>
              <a:t>Farmers get </a:t>
            </a:r>
            <a:r>
              <a:rPr lang="nl-NL" sz="2000" dirty="0" err="1">
                <a:solidFill>
                  <a:schemeClr val="dk1"/>
                </a:solidFill>
                <a:latin typeface="Calibri"/>
                <a:ea typeface="Calibri"/>
                <a:cs typeface="Calibri"/>
                <a:sym typeface="Calibri"/>
              </a:rPr>
              <a:t>acquainted</a:t>
            </a:r>
            <a:r>
              <a:rPr lang="nl-NL" sz="2000" dirty="0">
                <a:solidFill>
                  <a:schemeClr val="dk1"/>
                </a:solidFill>
                <a:latin typeface="Calibri"/>
                <a:ea typeface="Calibri"/>
                <a:cs typeface="Calibri"/>
                <a:sym typeface="Calibri"/>
              </a:rPr>
              <a:t> </a:t>
            </a:r>
            <a:r>
              <a:rPr lang="nl-NL" sz="2000" dirty="0" err="1">
                <a:solidFill>
                  <a:schemeClr val="dk1"/>
                </a:solidFill>
                <a:latin typeface="Calibri"/>
                <a:ea typeface="Calibri"/>
                <a:cs typeface="Calibri"/>
                <a:sym typeface="Calibri"/>
              </a:rPr>
              <a:t>with</a:t>
            </a:r>
            <a:r>
              <a:rPr lang="nl-NL" sz="2000" dirty="0">
                <a:solidFill>
                  <a:schemeClr val="dk1"/>
                </a:solidFill>
                <a:latin typeface="Calibri"/>
                <a:ea typeface="Calibri"/>
                <a:cs typeface="Calibri"/>
                <a:sym typeface="Calibri"/>
              </a:rPr>
              <a:t> sensors and </a:t>
            </a:r>
            <a:r>
              <a:rPr lang="nl-NL" sz="2000" dirty="0" err="1">
                <a:solidFill>
                  <a:schemeClr val="dk1"/>
                </a:solidFill>
                <a:latin typeface="Calibri"/>
                <a:ea typeface="Calibri"/>
                <a:cs typeface="Calibri"/>
                <a:sym typeface="Calibri"/>
              </a:rPr>
              <a:t>technology</a:t>
            </a:r>
            <a:endParaRPr dirty="0"/>
          </a:p>
          <a:p>
            <a:pPr marL="0" marR="0" lvl="0" indent="0" algn="l" rtl="0">
              <a:spcBef>
                <a:spcPts val="0"/>
              </a:spcBef>
              <a:spcAft>
                <a:spcPts val="0"/>
              </a:spcAft>
              <a:buNone/>
            </a:pPr>
            <a:endParaRPr sz="2000" dirty="0">
              <a:solidFill>
                <a:schemeClr val="dk1"/>
              </a:solidFill>
              <a:latin typeface="Calibri"/>
              <a:ea typeface="Calibri"/>
              <a:cs typeface="Calibri"/>
              <a:sym typeface="Calibri"/>
            </a:endParaRPr>
          </a:p>
          <a:p>
            <a:pPr marL="285750" marR="0" lvl="0" indent="-285750" algn="l" rtl="0">
              <a:spcBef>
                <a:spcPts val="0"/>
              </a:spcBef>
              <a:spcAft>
                <a:spcPts val="0"/>
              </a:spcAft>
              <a:buClr>
                <a:schemeClr val="dk1"/>
              </a:buClr>
              <a:buSzPts val="2000"/>
              <a:buFont typeface="Arial"/>
              <a:buChar char="•"/>
            </a:pPr>
            <a:r>
              <a:rPr lang="nl-NL" sz="2000" dirty="0">
                <a:solidFill>
                  <a:schemeClr val="dk1"/>
                </a:solidFill>
                <a:latin typeface="Calibri"/>
                <a:ea typeface="Calibri"/>
                <a:cs typeface="Calibri"/>
                <a:sym typeface="Calibri"/>
              </a:rPr>
              <a:t>These farmers are model </a:t>
            </a:r>
            <a:r>
              <a:rPr lang="nl-NL" sz="2000" dirty="0" err="1">
                <a:solidFill>
                  <a:schemeClr val="dk1"/>
                </a:solidFill>
                <a:latin typeface="Calibri"/>
                <a:ea typeface="Calibri"/>
                <a:cs typeface="Calibri"/>
                <a:sym typeface="Calibri"/>
              </a:rPr>
              <a:t>group</a:t>
            </a:r>
            <a:r>
              <a:rPr lang="nl-NL" sz="2000" dirty="0">
                <a:solidFill>
                  <a:schemeClr val="dk1"/>
                </a:solidFill>
                <a:latin typeface="Calibri"/>
                <a:ea typeface="Calibri"/>
                <a:cs typeface="Calibri"/>
                <a:sym typeface="Calibri"/>
              </a:rPr>
              <a:t> for </a:t>
            </a:r>
            <a:r>
              <a:rPr lang="nl-NL" sz="2000" dirty="0" err="1">
                <a:solidFill>
                  <a:schemeClr val="dk1"/>
                </a:solidFill>
                <a:latin typeface="Calibri"/>
                <a:ea typeface="Calibri"/>
                <a:cs typeface="Calibri"/>
                <a:sym typeface="Calibri"/>
              </a:rPr>
              <a:t>other</a:t>
            </a:r>
            <a:r>
              <a:rPr lang="nl-NL" sz="2000" dirty="0">
                <a:solidFill>
                  <a:schemeClr val="dk1"/>
                </a:solidFill>
                <a:latin typeface="Calibri"/>
                <a:ea typeface="Calibri"/>
                <a:cs typeface="Calibri"/>
                <a:sym typeface="Calibri"/>
              </a:rPr>
              <a:t> </a:t>
            </a:r>
            <a:r>
              <a:rPr lang="nl-NL" sz="2000" dirty="0" err="1">
                <a:solidFill>
                  <a:schemeClr val="dk1"/>
                </a:solidFill>
                <a:latin typeface="Calibri"/>
                <a:ea typeface="Calibri"/>
                <a:cs typeface="Calibri"/>
                <a:sym typeface="Calibri"/>
              </a:rPr>
              <a:t>dairy</a:t>
            </a:r>
            <a:r>
              <a:rPr lang="nl-NL" sz="2000" dirty="0">
                <a:solidFill>
                  <a:schemeClr val="dk1"/>
                </a:solidFill>
                <a:latin typeface="Calibri"/>
                <a:ea typeface="Calibri"/>
                <a:cs typeface="Calibri"/>
                <a:sym typeface="Calibri"/>
              </a:rPr>
              <a:t> farmers</a:t>
            </a:r>
            <a:endParaRPr dirty="0"/>
          </a:p>
          <a:p>
            <a:pPr marL="285750" marR="0" lvl="0" indent="-158750" algn="l" rtl="0">
              <a:spcBef>
                <a:spcPts val="0"/>
              </a:spcBef>
              <a:spcAft>
                <a:spcPts val="0"/>
              </a:spcAft>
              <a:buClr>
                <a:schemeClr val="dk1"/>
              </a:buClr>
              <a:buSzPts val="2000"/>
              <a:buFont typeface="Arial"/>
              <a:buNone/>
            </a:pPr>
            <a:endParaRPr sz="2000" dirty="0">
              <a:solidFill>
                <a:schemeClr val="dk1"/>
              </a:solidFill>
              <a:latin typeface="Calibri"/>
              <a:ea typeface="Calibri"/>
              <a:cs typeface="Calibri"/>
              <a:sym typeface="Calibri"/>
            </a:endParaRPr>
          </a:p>
          <a:p>
            <a:pPr marL="285750" marR="0" lvl="0" indent="-285750" algn="l" rtl="0">
              <a:spcBef>
                <a:spcPts val="0"/>
              </a:spcBef>
              <a:spcAft>
                <a:spcPts val="0"/>
              </a:spcAft>
              <a:buClr>
                <a:schemeClr val="dk1"/>
              </a:buClr>
              <a:buSzPts val="2000"/>
              <a:buFont typeface="Arial"/>
              <a:buChar char="•"/>
            </a:pPr>
            <a:r>
              <a:rPr lang="nl-NL" sz="2000" dirty="0" err="1">
                <a:solidFill>
                  <a:schemeClr val="dk1"/>
                </a:solidFill>
                <a:latin typeface="Calibri"/>
                <a:ea typeface="Calibri"/>
                <a:cs typeface="Calibri"/>
                <a:sym typeface="Calibri"/>
              </a:rPr>
              <a:t>Newsletter</a:t>
            </a:r>
            <a:r>
              <a:rPr lang="nl-NL" sz="2000" dirty="0">
                <a:solidFill>
                  <a:schemeClr val="dk1"/>
                </a:solidFill>
                <a:latin typeface="Calibri"/>
                <a:ea typeface="Calibri"/>
                <a:cs typeface="Calibri"/>
                <a:sym typeface="Calibri"/>
              </a:rPr>
              <a:t> ZLTO </a:t>
            </a:r>
            <a:r>
              <a:rPr lang="nl-NL" sz="2000" dirty="0" err="1">
                <a:solidFill>
                  <a:schemeClr val="dk1"/>
                </a:solidFill>
                <a:latin typeface="Calibri"/>
                <a:ea typeface="Calibri"/>
                <a:cs typeface="Calibri"/>
                <a:sym typeface="Calibri"/>
              </a:rPr>
              <a:t>to</a:t>
            </a:r>
            <a:r>
              <a:rPr lang="nl-NL" sz="2000" dirty="0">
                <a:solidFill>
                  <a:schemeClr val="dk1"/>
                </a:solidFill>
                <a:latin typeface="Calibri"/>
                <a:ea typeface="Calibri"/>
                <a:cs typeface="Calibri"/>
                <a:sym typeface="Calibri"/>
              </a:rPr>
              <a:t> 2000 </a:t>
            </a:r>
            <a:r>
              <a:rPr lang="nl-NL" sz="2000" dirty="0" err="1">
                <a:solidFill>
                  <a:schemeClr val="dk1"/>
                </a:solidFill>
                <a:latin typeface="Calibri"/>
                <a:ea typeface="Calibri"/>
                <a:cs typeface="Calibri"/>
                <a:sym typeface="Calibri"/>
              </a:rPr>
              <a:t>dairy</a:t>
            </a:r>
            <a:r>
              <a:rPr lang="nl-NL" sz="2000" dirty="0">
                <a:solidFill>
                  <a:schemeClr val="dk1"/>
                </a:solidFill>
                <a:latin typeface="Calibri"/>
                <a:ea typeface="Calibri"/>
                <a:cs typeface="Calibri"/>
                <a:sym typeface="Calibri"/>
              </a:rPr>
              <a:t> farmers</a:t>
            </a:r>
            <a:endParaRPr dirty="0"/>
          </a:p>
          <a:p>
            <a:pPr marL="0" marR="0" lvl="0" indent="0" algn="l" rtl="0">
              <a:spcBef>
                <a:spcPts val="0"/>
              </a:spcBef>
              <a:spcAft>
                <a:spcPts val="0"/>
              </a:spcAft>
              <a:buNone/>
            </a:pPr>
            <a:endParaRPr sz="2000" dirty="0">
              <a:solidFill>
                <a:schemeClr val="dk1"/>
              </a:solidFill>
              <a:latin typeface="Calibri"/>
              <a:ea typeface="Calibri"/>
              <a:cs typeface="Calibri"/>
              <a:sym typeface="Calibri"/>
            </a:endParaRPr>
          </a:p>
          <a:p>
            <a:pPr marL="285750" marR="0" lvl="0" indent="-285750" algn="l" rtl="0">
              <a:spcBef>
                <a:spcPts val="0"/>
              </a:spcBef>
              <a:spcAft>
                <a:spcPts val="0"/>
              </a:spcAft>
              <a:buClr>
                <a:schemeClr val="dk1"/>
              </a:buClr>
              <a:buSzPts val="2000"/>
              <a:buFont typeface="Arial"/>
              <a:buChar char="•"/>
            </a:pPr>
            <a:r>
              <a:rPr lang="nl-NL" sz="2000" dirty="0">
                <a:solidFill>
                  <a:schemeClr val="dk1"/>
                </a:solidFill>
                <a:latin typeface="Calibri"/>
                <a:ea typeface="Calibri"/>
                <a:cs typeface="Calibri"/>
                <a:sym typeface="Calibri"/>
              </a:rPr>
              <a:t>Magazine Nieuwe Oogst </a:t>
            </a:r>
            <a:r>
              <a:rPr lang="nl-NL" sz="2000" dirty="0" err="1">
                <a:solidFill>
                  <a:schemeClr val="dk1"/>
                </a:solidFill>
                <a:latin typeface="Calibri"/>
                <a:ea typeface="Calibri"/>
                <a:cs typeface="Calibri"/>
                <a:sym typeface="Calibri"/>
              </a:rPr>
              <a:t>to</a:t>
            </a:r>
            <a:r>
              <a:rPr lang="nl-NL" sz="2000" dirty="0">
                <a:solidFill>
                  <a:schemeClr val="dk1"/>
                </a:solidFill>
                <a:latin typeface="Calibri"/>
                <a:ea typeface="Calibri"/>
                <a:cs typeface="Calibri"/>
                <a:sym typeface="Calibri"/>
              </a:rPr>
              <a:t> 20.000 farmers</a:t>
            </a:r>
            <a:br>
              <a:rPr lang="nl-NL" sz="2000" dirty="0">
                <a:solidFill>
                  <a:schemeClr val="dk1"/>
                </a:solidFill>
                <a:latin typeface="Calibri"/>
                <a:ea typeface="Calibri"/>
                <a:cs typeface="Calibri"/>
                <a:sym typeface="Calibri"/>
              </a:rPr>
            </a:br>
            <a:r>
              <a:rPr lang="nl-NL" sz="2000" dirty="0" err="1">
                <a:solidFill>
                  <a:schemeClr val="dk1"/>
                </a:solidFill>
                <a:latin typeface="Calibri"/>
                <a:ea typeface="Calibri"/>
                <a:cs typeface="Calibri"/>
                <a:sym typeface="Calibri"/>
              </a:rPr>
              <a:t>OPTIcow</a:t>
            </a:r>
            <a:r>
              <a:rPr lang="nl-NL" sz="2000" dirty="0">
                <a:solidFill>
                  <a:schemeClr val="dk1"/>
                </a:solidFill>
                <a:latin typeface="Calibri"/>
                <a:ea typeface="Calibri"/>
                <a:cs typeface="Calibri"/>
                <a:sym typeface="Calibri"/>
              </a:rPr>
              <a:t> </a:t>
            </a:r>
            <a:r>
              <a:rPr lang="nl-NL" sz="2000" dirty="0" err="1">
                <a:solidFill>
                  <a:schemeClr val="dk1"/>
                </a:solidFill>
                <a:latin typeface="Calibri"/>
                <a:ea typeface="Calibri"/>
                <a:cs typeface="Calibri"/>
                <a:sym typeface="Calibri"/>
              </a:rPr>
              <a:t>participants</a:t>
            </a:r>
            <a:r>
              <a:rPr lang="nl-NL" sz="2000" dirty="0">
                <a:solidFill>
                  <a:schemeClr val="dk1"/>
                </a:solidFill>
                <a:latin typeface="Calibri"/>
                <a:ea typeface="Calibri"/>
                <a:cs typeface="Calibri"/>
                <a:sym typeface="Calibri"/>
              </a:rPr>
              <a:t>: 250 </a:t>
            </a:r>
            <a:r>
              <a:rPr lang="nl-NL" sz="2000" dirty="0" err="1">
                <a:solidFill>
                  <a:schemeClr val="dk1"/>
                </a:solidFill>
                <a:latin typeface="Calibri"/>
                <a:ea typeface="Calibri"/>
                <a:cs typeface="Calibri"/>
                <a:sym typeface="Calibri"/>
              </a:rPr>
              <a:t>dairy</a:t>
            </a:r>
            <a:r>
              <a:rPr lang="nl-NL" sz="2000" dirty="0">
                <a:solidFill>
                  <a:schemeClr val="dk1"/>
                </a:solidFill>
                <a:latin typeface="Calibri"/>
                <a:ea typeface="Calibri"/>
                <a:cs typeface="Calibri"/>
                <a:sym typeface="Calibri"/>
              </a:rPr>
              <a:t> farmers</a:t>
            </a:r>
            <a:endParaRPr dirty="0"/>
          </a:p>
          <a:p>
            <a:pPr marL="0" marR="0" lvl="0" indent="0" algn="l" rtl="0">
              <a:spcBef>
                <a:spcPts val="0"/>
              </a:spcBef>
              <a:spcAft>
                <a:spcPts val="0"/>
              </a:spcAft>
              <a:buNone/>
            </a:pPr>
            <a:r>
              <a:rPr lang="nl-NL" sz="2000" dirty="0">
                <a:solidFill>
                  <a:schemeClr val="dk1"/>
                </a:solidFill>
                <a:latin typeface="Calibri"/>
                <a:ea typeface="Calibri"/>
                <a:cs typeface="Calibri"/>
                <a:sym typeface="Calibri"/>
              </a:rPr>
              <a:t>     </a:t>
            </a:r>
            <a:r>
              <a:rPr lang="nl-NL" sz="2000" dirty="0" err="1">
                <a:solidFill>
                  <a:schemeClr val="dk1"/>
                </a:solidFill>
                <a:latin typeface="Calibri"/>
                <a:ea typeface="Calibri"/>
                <a:cs typeface="Calibri"/>
                <a:sym typeface="Calibri"/>
              </a:rPr>
              <a:t>Social</a:t>
            </a:r>
            <a:r>
              <a:rPr lang="nl-NL" sz="2000" dirty="0">
                <a:solidFill>
                  <a:schemeClr val="dk1"/>
                </a:solidFill>
                <a:latin typeface="Calibri"/>
                <a:ea typeface="Calibri"/>
                <a:cs typeface="Calibri"/>
                <a:sym typeface="Calibri"/>
              </a:rPr>
              <a:t> media 482+892 </a:t>
            </a:r>
            <a:r>
              <a:rPr lang="nl-NL" sz="2000" dirty="0" err="1">
                <a:solidFill>
                  <a:schemeClr val="dk1"/>
                </a:solidFill>
                <a:latin typeface="Calibri"/>
                <a:ea typeface="Calibri"/>
                <a:cs typeface="Calibri"/>
                <a:sym typeface="Calibri"/>
              </a:rPr>
              <a:t>connections</a:t>
            </a:r>
            <a:endParaRPr dirty="0"/>
          </a:p>
          <a:p>
            <a:pPr marL="0" marR="0" lvl="0" indent="0" algn="l" rtl="0">
              <a:spcBef>
                <a:spcPts val="0"/>
              </a:spcBef>
              <a:spcAft>
                <a:spcPts val="0"/>
              </a:spcAft>
              <a:buNone/>
            </a:pPr>
            <a:r>
              <a:rPr lang="nl-NL" sz="2000" dirty="0">
                <a:solidFill>
                  <a:schemeClr val="dk1"/>
                </a:solidFill>
                <a:latin typeface="Calibri"/>
                <a:ea typeface="Calibri"/>
                <a:cs typeface="Calibri"/>
                <a:sym typeface="Calibri"/>
              </a:rPr>
              <a:t>     </a:t>
            </a:r>
            <a:endParaRPr dirty="0"/>
          </a:p>
          <a:p>
            <a:pPr marL="285750" marR="0" lvl="0" indent="-285750" algn="l" rtl="0">
              <a:spcBef>
                <a:spcPts val="0"/>
              </a:spcBef>
              <a:spcAft>
                <a:spcPts val="0"/>
              </a:spcAft>
              <a:buClr>
                <a:schemeClr val="dk1"/>
              </a:buClr>
              <a:buSzPts val="2000"/>
              <a:buFont typeface="Arial"/>
              <a:buChar char="•"/>
            </a:pPr>
            <a:r>
              <a:rPr lang="nl-NL" sz="2000" dirty="0">
                <a:solidFill>
                  <a:schemeClr val="dk1"/>
                </a:solidFill>
                <a:latin typeface="Calibri"/>
                <a:ea typeface="Calibri"/>
                <a:cs typeface="Calibri"/>
                <a:sym typeface="Calibri"/>
              </a:rPr>
              <a:t>New service has </a:t>
            </a:r>
            <a:r>
              <a:rPr lang="nl-NL" sz="2000" dirty="0" err="1">
                <a:solidFill>
                  <a:schemeClr val="dk1"/>
                </a:solidFill>
                <a:latin typeface="Calibri"/>
                <a:ea typeface="Calibri"/>
                <a:cs typeface="Calibri"/>
                <a:sym typeface="Calibri"/>
              </a:rPr>
              <a:t>started</a:t>
            </a:r>
            <a:r>
              <a:rPr lang="nl-NL" sz="2000" dirty="0">
                <a:solidFill>
                  <a:schemeClr val="dk1"/>
                </a:solidFill>
                <a:latin typeface="Calibri"/>
                <a:ea typeface="Calibri"/>
                <a:cs typeface="Calibri"/>
                <a:sym typeface="Calibri"/>
              </a:rPr>
              <a:t>, </a:t>
            </a:r>
            <a:r>
              <a:rPr lang="nl-NL" sz="2000" dirty="0" err="1">
                <a:solidFill>
                  <a:schemeClr val="dk1"/>
                </a:solidFill>
                <a:latin typeface="Calibri"/>
                <a:ea typeface="Calibri"/>
                <a:cs typeface="Calibri"/>
                <a:sym typeface="Calibri"/>
              </a:rPr>
              <a:t>called</a:t>
            </a:r>
            <a:r>
              <a:rPr lang="nl-NL" sz="2000" dirty="0">
                <a:solidFill>
                  <a:schemeClr val="dk1"/>
                </a:solidFill>
                <a:latin typeface="Calibri"/>
                <a:ea typeface="Calibri"/>
                <a:cs typeface="Calibri"/>
                <a:sym typeface="Calibri"/>
              </a:rPr>
              <a:t> </a:t>
            </a:r>
            <a:r>
              <a:rPr lang="nl-NL" sz="2000" dirty="0" err="1">
                <a:solidFill>
                  <a:schemeClr val="dk1"/>
                </a:solidFill>
                <a:latin typeface="Calibri"/>
                <a:ea typeface="Calibri"/>
                <a:cs typeface="Calibri"/>
                <a:sym typeface="Calibri"/>
              </a:rPr>
              <a:t>OPTIfarmer</a:t>
            </a:r>
            <a:endParaRPr sz="2000" dirty="0">
              <a:solidFill>
                <a:schemeClr val="dk1"/>
              </a:solidFill>
              <a:latin typeface="Calibri"/>
              <a:ea typeface="Calibri"/>
              <a:cs typeface="Calibri"/>
              <a:sym typeface="Calibri"/>
            </a:endParaRPr>
          </a:p>
          <a:p>
            <a:pPr marL="0" marR="0" lvl="0" indent="0" algn="l" rtl="0">
              <a:spcBef>
                <a:spcPts val="0"/>
              </a:spcBef>
              <a:spcAft>
                <a:spcPts val="0"/>
              </a:spcAft>
              <a:buNone/>
            </a:pPr>
            <a:endParaRPr sz="1800" b="1" dirty="0">
              <a:solidFill>
                <a:schemeClr val="dk1"/>
              </a:solidFill>
              <a:latin typeface="Calibri"/>
              <a:ea typeface="Calibri"/>
              <a:cs typeface="Calibri"/>
              <a:sym typeface="Calibri"/>
            </a:endParaRPr>
          </a:p>
          <a:p>
            <a:pPr marL="0" marR="0" lvl="0" indent="0" algn="l" rtl="0">
              <a:spcBef>
                <a:spcPts val="0"/>
              </a:spcBef>
              <a:spcAft>
                <a:spcPts val="0"/>
              </a:spcAft>
              <a:buNone/>
            </a:pPr>
            <a:endParaRPr sz="1800" b="1" dirty="0">
              <a:solidFill>
                <a:schemeClr val="dk1"/>
              </a:solidFill>
              <a:latin typeface="Calibri"/>
              <a:ea typeface="Calibri"/>
              <a:cs typeface="Calibri"/>
              <a:sym typeface="Calibri"/>
            </a:endParaRPr>
          </a:p>
          <a:p>
            <a:pPr marL="0" marR="0" lvl="0" indent="0" algn="l" rtl="0">
              <a:spcBef>
                <a:spcPts val="0"/>
              </a:spcBef>
              <a:spcAft>
                <a:spcPts val="0"/>
              </a:spcAft>
              <a:buNone/>
            </a:pPr>
            <a:endParaRPr sz="1800" dirty="0">
              <a:solidFill>
                <a:schemeClr val="dk1"/>
              </a:solidFill>
              <a:latin typeface="Calibri"/>
              <a:ea typeface="Calibri"/>
              <a:cs typeface="Calibri"/>
              <a:sym typeface="Calibri"/>
            </a:endParaRPr>
          </a:p>
        </p:txBody>
      </p:sp>
      <p:pic>
        <p:nvPicPr>
          <p:cNvPr id="300" name="Google Shape;300;p17"/>
          <p:cNvPicPr preferRelativeResize="0"/>
          <p:nvPr/>
        </p:nvPicPr>
        <p:blipFill rotWithShape="1">
          <a:blip r:embed="rId5">
            <a:alphaModFix/>
          </a:blip>
          <a:srcRect/>
          <a:stretch/>
        </p:blipFill>
        <p:spPr>
          <a:xfrm>
            <a:off x="1494452" y="5584321"/>
            <a:ext cx="1571625" cy="523875"/>
          </a:xfrm>
          <a:prstGeom prst="rect">
            <a:avLst/>
          </a:prstGeom>
          <a:noFill/>
          <a:ln>
            <a:noFill/>
          </a:ln>
        </p:spPr>
      </p:pic>
      <p:pic>
        <p:nvPicPr>
          <p:cNvPr id="301" name="Google Shape;301;p17" descr="Afbeeldingsresultaat voor zlto"/>
          <p:cNvPicPr preferRelativeResize="0"/>
          <p:nvPr/>
        </p:nvPicPr>
        <p:blipFill rotWithShape="1">
          <a:blip r:embed="rId6">
            <a:alphaModFix/>
          </a:blip>
          <a:srcRect/>
          <a:stretch/>
        </p:blipFill>
        <p:spPr>
          <a:xfrm>
            <a:off x="7612381" y="6211570"/>
            <a:ext cx="1257300" cy="392729"/>
          </a:xfrm>
          <a:prstGeom prst="rect">
            <a:avLst/>
          </a:prstGeom>
          <a:noFill/>
          <a:ln>
            <a:noFill/>
          </a:ln>
        </p:spPr>
      </p:pic>
      <p:sp>
        <p:nvSpPr>
          <p:cNvPr id="302" name="Google Shape;302;p17"/>
          <p:cNvSpPr txBox="1">
            <a:spLocks noGrp="1"/>
          </p:cNvSpPr>
          <p:nvPr>
            <p:ph type="sldNum" idx="12"/>
          </p:nvPr>
        </p:nvSpPr>
        <p:spPr>
          <a:xfrm>
            <a:off x="6942138" y="6356350"/>
            <a:ext cx="2057400"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nl-NL"/>
              <a:t>33</a:t>
            </a:fld>
            <a:endParaRPr/>
          </a:p>
        </p:txBody>
      </p:sp>
      <p:sp>
        <p:nvSpPr>
          <p:cNvPr id="303" name="Google Shape;303;p17">
            <a:hlinkClick r:id="" action="ppaction://hlinkshowjump?jump=firstslide"/>
          </p:cNvPr>
          <p:cNvSpPr/>
          <p:nvPr/>
        </p:nvSpPr>
        <p:spPr>
          <a:xfrm>
            <a:off x="6182766" y="6211570"/>
            <a:ext cx="1299758" cy="478330"/>
          </a:xfrm>
          <a:prstGeom prst="leftArrow">
            <a:avLst>
              <a:gd name="adj1" fmla="val 50000"/>
              <a:gd name="adj2" fmla="val 50000"/>
            </a:avLst>
          </a:prstGeom>
          <a:solidFill>
            <a:schemeClr val="accent5"/>
          </a:solidFill>
          <a:ln w="12700" cap="flat" cmpd="sng">
            <a:solidFill>
              <a:srgbClr val="31538F"/>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nl-NL" sz="1800">
                <a:solidFill>
                  <a:schemeClr val="lt1"/>
                </a:solidFill>
                <a:latin typeface="Calibri"/>
                <a:ea typeface="Calibri"/>
                <a:cs typeface="Calibri"/>
                <a:sym typeface="Calibri"/>
              </a:rPr>
              <a:t>BACK</a:t>
            </a:r>
            <a:endParaRPr sz="1800">
              <a:solidFill>
                <a:schemeClr val="lt1"/>
              </a:solidFill>
              <a:latin typeface="Calibri"/>
              <a:ea typeface="Calibri"/>
              <a:cs typeface="Calibri"/>
              <a:sym typeface="Calibri"/>
            </a:endParaRPr>
          </a:p>
        </p:txBody>
      </p:sp>
      <p:pic>
        <p:nvPicPr>
          <p:cNvPr id="10" name="Picture 6" descr="Afbeeldingsresultaat voor ida connecterra">
            <a:extLst>
              <a:ext uri="{FF2B5EF4-FFF2-40B4-BE49-F238E27FC236}">
                <a16:creationId xmlns:a16="http://schemas.microsoft.com/office/drawing/2014/main" id="{D215CE07-963C-4404-AC91-386683577F8B}"/>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266442" y="2621323"/>
            <a:ext cx="2167564" cy="2167564"/>
          </a:xfrm>
          <a:prstGeom prst="rect">
            <a:avLst/>
          </a:prstGeom>
          <a:noFill/>
          <a:effectLst>
            <a:outerShdw dist="50800" dir="5400000" sx="105000" sy="105000" algn="ctr" rotWithShape="0">
              <a:schemeClr val="bg1">
                <a:lumMod val="75000"/>
                <a:alpha val="0"/>
              </a:schemeClr>
            </a:outerShdw>
          </a:effectLst>
          <a:extLst>
            <a:ext uri="{909E8E84-426E-40DD-AFC4-6F175D3DCCD1}">
              <a14:hiddenFill xmlns:a14="http://schemas.microsoft.com/office/drawing/2010/main">
                <a:solidFill>
                  <a:srgbClr val="FFFFFF"/>
                </a:solidFill>
              </a14:hiddenFill>
            </a:ext>
          </a:extLst>
        </p:spPr>
      </p:pic>
      <p:pic>
        <p:nvPicPr>
          <p:cNvPr id="11" name="Picture 4" descr="Afbeeldingsresultaat voor ida connecterra">
            <a:extLst>
              <a:ext uri="{FF2B5EF4-FFF2-40B4-BE49-F238E27FC236}">
                <a16:creationId xmlns:a16="http://schemas.microsoft.com/office/drawing/2014/main" id="{63BAF87D-1A5A-4434-A542-BB1A64DB1156}"/>
              </a:ext>
            </a:extLst>
          </p:cNvPr>
          <p:cNvPicPr>
            <a:picLocks noChangeAspect="1" noChangeArrowheads="1"/>
          </p:cNvPicPr>
          <p:nvPr/>
        </p:nvPicPr>
        <p:blipFill rotWithShape="1">
          <a:blip r:embed="rId8">
            <a:extLst>
              <a:ext uri="{28A0092B-C50C-407E-A947-70E740481C1C}">
                <a14:useLocalDpi xmlns:a14="http://schemas.microsoft.com/office/drawing/2010/main" val="0"/>
              </a:ext>
            </a:extLst>
          </a:blip>
          <a:srcRect l="23725" t="11587" r="22214" b="10851"/>
          <a:stretch/>
        </p:blipFill>
        <p:spPr bwMode="auto">
          <a:xfrm>
            <a:off x="7583805" y="2222926"/>
            <a:ext cx="1483677" cy="1197353"/>
          </a:xfrm>
          <a:prstGeom prst="rect">
            <a:avLst/>
          </a:prstGeom>
          <a:noFill/>
          <a:extLst>
            <a:ext uri="{909E8E84-426E-40DD-AFC4-6F175D3DCCD1}">
              <a14:hiddenFill xmlns:a14="http://schemas.microsoft.com/office/drawing/2010/main">
                <a:solidFill>
                  <a:srgbClr val="FFFFFF"/>
                </a:solidFill>
              </a14:hiddenFill>
            </a:ext>
          </a:extLst>
        </p:spPr>
      </p:pic>
      <p:sp>
        <p:nvSpPr>
          <p:cNvPr id="12" name="Google Shape;114;p2">
            <a:extLst>
              <a:ext uri="{FF2B5EF4-FFF2-40B4-BE49-F238E27FC236}">
                <a16:creationId xmlns:a16="http://schemas.microsoft.com/office/drawing/2014/main" id="{9832D4DD-8AF1-4EA6-92CF-4DAE766CF5FA}"/>
              </a:ext>
            </a:extLst>
          </p:cNvPr>
          <p:cNvSpPr txBox="1"/>
          <p:nvPr/>
        </p:nvSpPr>
        <p:spPr>
          <a:xfrm>
            <a:off x="1141036" y="951899"/>
            <a:ext cx="3265501"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nl-NL" sz="1800" dirty="0" err="1">
                <a:solidFill>
                  <a:schemeClr val="dk1"/>
                </a:solidFill>
                <a:latin typeface="Calibri"/>
                <a:ea typeface="Calibri"/>
                <a:cs typeface="Calibri"/>
                <a:sym typeface="Calibri"/>
              </a:rPr>
              <a:t>Implementation</a:t>
            </a:r>
            <a:r>
              <a:rPr lang="nl-NL" sz="1800" dirty="0">
                <a:solidFill>
                  <a:schemeClr val="dk1"/>
                </a:solidFill>
                <a:latin typeface="Calibri"/>
                <a:ea typeface="Calibri"/>
                <a:cs typeface="Calibri"/>
                <a:sym typeface="Calibri"/>
              </a:rPr>
              <a:t>, Netherlands</a:t>
            </a:r>
            <a:endParaRPr sz="1800" dirty="0">
              <a:solidFill>
                <a:schemeClr val="dk1"/>
              </a:solidFill>
              <a:latin typeface="Calibri"/>
              <a:ea typeface="Calibri"/>
              <a:cs typeface="Calibri"/>
              <a:sym typeface="Calibri"/>
            </a:endParaRPr>
          </a:p>
        </p:txBody>
      </p:sp>
      <p:sp>
        <p:nvSpPr>
          <p:cNvPr id="13" name="Google Shape;115;p2">
            <a:extLst>
              <a:ext uri="{FF2B5EF4-FFF2-40B4-BE49-F238E27FC236}">
                <a16:creationId xmlns:a16="http://schemas.microsoft.com/office/drawing/2014/main" id="{52936776-9D9C-49B8-8356-40D38FB745C8}"/>
              </a:ext>
            </a:extLst>
          </p:cNvPr>
          <p:cNvSpPr/>
          <p:nvPr/>
        </p:nvSpPr>
        <p:spPr>
          <a:xfrm>
            <a:off x="736173" y="1068659"/>
            <a:ext cx="162415" cy="167868"/>
          </a:xfrm>
          <a:prstGeom prst="ellipse">
            <a:avLst/>
          </a:prstGeom>
          <a:solidFill>
            <a:srgbClr val="FFC000"/>
          </a:solidFill>
          <a:ln w="12700" cap="flat" cmpd="sng">
            <a:solidFill>
              <a:srgbClr val="548135"/>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230"/>
        <p:cNvGrpSpPr/>
        <p:nvPr/>
      </p:nvGrpSpPr>
      <p:grpSpPr>
        <a:xfrm>
          <a:off x="0" y="0"/>
          <a:ext cx="0" cy="0"/>
          <a:chOff x="0" y="0"/>
          <a:chExt cx="0" cy="0"/>
        </a:xfrm>
      </p:grpSpPr>
      <p:sp>
        <p:nvSpPr>
          <p:cNvPr id="231" name="Google Shape;231;p10"/>
          <p:cNvSpPr txBox="1">
            <a:spLocks noGrp="1"/>
          </p:cNvSpPr>
          <p:nvPr>
            <p:ph type="body" idx="1"/>
          </p:nvPr>
        </p:nvSpPr>
        <p:spPr>
          <a:xfrm>
            <a:off x="529208" y="4509120"/>
            <a:ext cx="7859216" cy="2016224"/>
          </a:xfrm>
          <a:prstGeom prst="rect">
            <a:avLst/>
          </a:prstGeom>
          <a:noFill/>
          <a:ln>
            <a:noFill/>
          </a:ln>
        </p:spPr>
        <p:txBody>
          <a:bodyPr spcFirstLastPara="1" wrap="square" lIns="91425" tIns="45700" rIns="91425" bIns="45700" anchor="t" anchorCtr="0">
            <a:noAutofit/>
          </a:bodyPr>
          <a:lstStyle/>
          <a:p>
            <a:pPr marL="285750" lvl="0" indent="-285750" algn="just" rtl="0">
              <a:lnSpc>
                <a:spcPct val="90000"/>
              </a:lnSpc>
              <a:spcBef>
                <a:spcPts val="0"/>
              </a:spcBef>
              <a:spcAft>
                <a:spcPts val="0"/>
              </a:spcAft>
              <a:buClr>
                <a:schemeClr val="dk1"/>
              </a:buClr>
              <a:buSzPts val="1600"/>
              <a:buFont typeface="Arial"/>
              <a:buChar char="•"/>
            </a:pPr>
            <a:r>
              <a:rPr lang="nl-NL" dirty="0" err="1"/>
              <a:t>During</a:t>
            </a:r>
            <a:r>
              <a:rPr lang="nl-NL" dirty="0"/>
              <a:t> recent 2 </a:t>
            </a:r>
            <a:r>
              <a:rPr lang="nl-NL" dirty="0" err="1"/>
              <a:t>years</a:t>
            </a:r>
            <a:r>
              <a:rPr lang="nl-NL" dirty="0"/>
              <a:t> strong </a:t>
            </a:r>
            <a:r>
              <a:rPr lang="nl-NL" dirty="0" err="1"/>
              <a:t>collaboration</a:t>
            </a:r>
            <a:r>
              <a:rPr lang="nl-NL" dirty="0"/>
              <a:t> was </a:t>
            </a:r>
            <a:r>
              <a:rPr lang="nl-NL" dirty="0" err="1"/>
              <a:t>established</a:t>
            </a:r>
            <a:r>
              <a:rPr lang="nl-NL" dirty="0"/>
              <a:t> </a:t>
            </a:r>
            <a:r>
              <a:rPr lang="nl-NL" dirty="0" err="1"/>
              <a:t>between</a:t>
            </a:r>
            <a:r>
              <a:rPr lang="nl-NL" dirty="0"/>
              <a:t> LLU (Latvia University of Life Sciences and Technologies) </a:t>
            </a:r>
            <a:r>
              <a:rPr lang="nl-NL" dirty="0" err="1"/>
              <a:t>researchers</a:t>
            </a:r>
            <a:r>
              <a:rPr lang="nl-NL" dirty="0"/>
              <a:t> and </a:t>
            </a:r>
            <a:r>
              <a:rPr lang="nl-NL" dirty="0" err="1"/>
              <a:t>DeLaval</a:t>
            </a:r>
            <a:r>
              <a:rPr lang="nl-NL" dirty="0"/>
              <a:t> and Lely Latvia consultants </a:t>
            </a:r>
            <a:endParaRPr dirty="0"/>
          </a:p>
          <a:p>
            <a:pPr marL="285750" lvl="0" indent="-285750" algn="just" rtl="0">
              <a:lnSpc>
                <a:spcPct val="90000"/>
              </a:lnSpc>
              <a:spcBef>
                <a:spcPts val="600"/>
              </a:spcBef>
              <a:spcAft>
                <a:spcPts val="0"/>
              </a:spcAft>
              <a:buClr>
                <a:schemeClr val="dk1"/>
              </a:buClr>
              <a:buSzPts val="1600"/>
              <a:buFont typeface="Arial"/>
              <a:buChar char="•"/>
            </a:pPr>
            <a:r>
              <a:rPr lang="nl-NL" dirty="0"/>
              <a:t>LLU </a:t>
            </a:r>
            <a:r>
              <a:rPr lang="nl-NL" dirty="0" err="1"/>
              <a:t>researchers</a:t>
            </a:r>
            <a:r>
              <a:rPr lang="nl-NL" dirty="0"/>
              <a:t> </a:t>
            </a:r>
            <a:r>
              <a:rPr lang="nl-NL" dirty="0" err="1"/>
              <a:t>actively</a:t>
            </a:r>
            <a:r>
              <a:rPr lang="nl-NL" dirty="0"/>
              <a:t> </a:t>
            </a:r>
            <a:r>
              <a:rPr lang="nl-NL" dirty="0" err="1"/>
              <a:t>provide</a:t>
            </a:r>
            <a:r>
              <a:rPr lang="nl-NL" dirty="0"/>
              <a:t> </a:t>
            </a:r>
            <a:r>
              <a:rPr lang="nl-NL" dirty="0" err="1"/>
              <a:t>consultations</a:t>
            </a:r>
            <a:r>
              <a:rPr lang="nl-NL" dirty="0"/>
              <a:t> for farmers </a:t>
            </a:r>
            <a:r>
              <a:rPr lang="nl-NL" dirty="0" err="1"/>
              <a:t>about</a:t>
            </a:r>
            <a:r>
              <a:rPr lang="nl-NL" dirty="0"/>
              <a:t> the </a:t>
            </a:r>
            <a:r>
              <a:rPr lang="nl-NL" dirty="0" err="1"/>
              <a:t>interpretation</a:t>
            </a:r>
            <a:r>
              <a:rPr lang="nl-NL" dirty="0"/>
              <a:t> of sensor data</a:t>
            </a:r>
            <a:endParaRPr dirty="0"/>
          </a:p>
        </p:txBody>
      </p:sp>
      <p:sp>
        <p:nvSpPr>
          <p:cNvPr id="232" name="Google Shape;232;p10"/>
          <p:cNvSpPr txBox="1">
            <a:spLocks noGrp="1"/>
          </p:cNvSpPr>
          <p:nvPr>
            <p:ph type="title"/>
          </p:nvPr>
        </p:nvSpPr>
        <p:spPr>
          <a:xfrm>
            <a:off x="444058" y="912689"/>
            <a:ext cx="8160390" cy="11430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None/>
            </a:pPr>
            <a:r>
              <a:rPr lang="nl-NL" dirty="0"/>
              <a:t>Speed up </a:t>
            </a:r>
            <a:r>
              <a:rPr lang="nl-NL" dirty="0" err="1"/>
              <a:t>innovation</a:t>
            </a:r>
            <a:r>
              <a:rPr lang="nl-NL" dirty="0"/>
              <a:t> in </a:t>
            </a:r>
            <a:r>
              <a:rPr lang="nl-NL" dirty="0" err="1"/>
              <a:t>Collaboration</a:t>
            </a:r>
            <a:r>
              <a:rPr lang="nl-NL" dirty="0"/>
              <a:t> </a:t>
            </a:r>
            <a:r>
              <a:rPr lang="nl-NL" dirty="0" err="1"/>
              <a:t>with</a:t>
            </a:r>
            <a:r>
              <a:rPr lang="nl-NL" dirty="0"/>
              <a:t> companies</a:t>
            </a:r>
            <a:endParaRPr dirty="0"/>
          </a:p>
        </p:txBody>
      </p:sp>
      <p:pic>
        <p:nvPicPr>
          <p:cNvPr id="233" name="Google Shape;233;p10"/>
          <p:cNvPicPr preferRelativeResize="0">
            <a:picLocks noGrp="1"/>
          </p:cNvPicPr>
          <p:nvPr>
            <p:ph type="pic" idx="4294967295"/>
          </p:nvPr>
        </p:nvPicPr>
        <p:blipFill rotWithShape="1">
          <a:blip r:embed="rId3">
            <a:alphaModFix/>
          </a:blip>
          <a:srcRect/>
          <a:stretch/>
        </p:blipFill>
        <p:spPr>
          <a:xfrm>
            <a:off x="539552" y="1700213"/>
            <a:ext cx="3888432" cy="2592883"/>
          </a:xfrm>
          <a:prstGeom prst="rect">
            <a:avLst/>
          </a:prstGeom>
          <a:noFill/>
          <a:ln>
            <a:noFill/>
          </a:ln>
        </p:spPr>
      </p:pic>
      <p:pic>
        <p:nvPicPr>
          <p:cNvPr id="234" name="Google Shape;234;p10"/>
          <p:cNvPicPr preferRelativeResize="0">
            <a:picLocks noGrp="1"/>
          </p:cNvPicPr>
          <p:nvPr>
            <p:ph type="pic" idx="4294967295"/>
          </p:nvPr>
        </p:nvPicPr>
        <p:blipFill rotWithShape="1">
          <a:blip r:embed="rId4">
            <a:alphaModFix/>
          </a:blip>
          <a:srcRect/>
          <a:stretch/>
        </p:blipFill>
        <p:spPr>
          <a:xfrm>
            <a:off x="4899786" y="1700213"/>
            <a:ext cx="3535249" cy="2592883"/>
          </a:xfrm>
          <a:prstGeom prst="rect">
            <a:avLst/>
          </a:prstGeom>
          <a:noFill/>
          <a:ln>
            <a:noFill/>
          </a:ln>
        </p:spPr>
      </p:pic>
      <p:sp>
        <p:nvSpPr>
          <p:cNvPr id="235" name="Google Shape;235;p10">
            <a:hlinkClick r:id="" action="ppaction://hlinkshowjump?jump=firstslide"/>
          </p:cNvPr>
          <p:cNvSpPr/>
          <p:nvPr/>
        </p:nvSpPr>
        <p:spPr>
          <a:xfrm>
            <a:off x="7459050" y="6214170"/>
            <a:ext cx="1299758" cy="478330"/>
          </a:xfrm>
          <a:prstGeom prst="leftArrow">
            <a:avLst>
              <a:gd name="adj1" fmla="val 50000"/>
              <a:gd name="adj2" fmla="val 50000"/>
            </a:avLst>
          </a:prstGeom>
          <a:solidFill>
            <a:schemeClr val="accent5"/>
          </a:solidFill>
          <a:ln w="12700" cap="flat" cmpd="sng">
            <a:solidFill>
              <a:srgbClr val="31538F"/>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nl-NL" sz="1800">
                <a:solidFill>
                  <a:schemeClr val="lt1"/>
                </a:solidFill>
                <a:latin typeface="Calibri"/>
                <a:ea typeface="Calibri"/>
                <a:cs typeface="Calibri"/>
                <a:sym typeface="Calibri"/>
              </a:rPr>
              <a:t>BACK</a:t>
            </a:r>
            <a:endParaRPr sz="1800">
              <a:solidFill>
                <a:schemeClr val="lt1"/>
              </a:solidFill>
              <a:latin typeface="Calibri"/>
              <a:ea typeface="Calibri"/>
              <a:cs typeface="Calibri"/>
              <a:sym typeface="Calibri"/>
            </a:endParaRPr>
          </a:p>
        </p:txBody>
      </p:sp>
      <p:sp>
        <p:nvSpPr>
          <p:cNvPr id="7" name="Google Shape;114;p2">
            <a:extLst>
              <a:ext uri="{FF2B5EF4-FFF2-40B4-BE49-F238E27FC236}">
                <a16:creationId xmlns:a16="http://schemas.microsoft.com/office/drawing/2014/main" id="{5033F74D-D7A3-46C5-AA7D-41CD5AA64911}"/>
              </a:ext>
            </a:extLst>
          </p:cNvPr>
          <p:cNvSpPr txBox="1"/>
          <p:nvPr/>
        </p:nvSpPr>
        <p:spPr>
          <a:xfrm>
            <a:off x="925967" y="859114"/>
            <a:ext cx="5496498"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nl-NL" sz="1800" dirty="0" err="1">
                <a:solidFill>
                  <a:schemeClr val="dk1"/>
                </a:solidFill>
                <a:latin typeface="Calibri"/>
                <a:ea typeface="Calibri"/>
                <a:cs typeface="Calibri"/>
                <a:sym typeface="Calibri"/>
              </a:rPr>
              <a:t>Implementation</a:t>
            </a:r>
            <a:r>
              <a:rPr lang="nl-NL" sz="1800" dirty="0">
                <a:solidFill>
                  <a:schemeClr val="dk1"/>
                </a:solidFill>
                <a:latin typeface="Calibri"/>
                <a:ea typeface="Calibri"/>
                <a:cs typeface="Calibri"/>
                <a:sym typeface="Calibri"/>
              </a:rPr>
              <a:t>, Latvia</a:t>
            </a:r>
            <a:endParaRPr sz="1800" dirty="0">
              <a:solidFill>
                <a:schemeClr val="dk1"/>
              </a:solidFill>
              <a:latin typeface="Calibri"/>
              <a:ea typeface="Calibri"/>
              <a:cs typeface="Calibri"/>
              <a:sym typeface="Calibri"/>
            </a:endParaRPr>
          </a:p>
        </p:txBody>
      </p:sp>
      <p:sp>
        <p:nvSpPr>
          <p:cNvPr id="8" name="Google Shape;115;p2">
            <a:extLst>
              <a:ext uri="{FF2B5EF4-FFF2-40B4-BE49-F238E27FC236}">
                <a16:creationId xmlns:a16="http://schemas.microsoft.com/office/drawing/2014/main" id="{C8CA5FD1-5B7D-411A-BD62-5566CEA1CF62}"/>
              </a:ext>
            </a:extLst>
          </p:cNvPr>
          <p:cNvSpPr/>
          <p:nvPr/>
        </p:nvSpPr>
        <p:spPr>
          <a:xfrm>
            <a:off x="521104" y="975874"/>
            <a:ext cx="184290" cy="164949"/>
          </a:xfrm>
          <a:prstGeom prst="ellipse">
            <a:avLst/>
          </a:prstGeom>
          <a:solidFill>
            <a:srgbClr val="FFC000"/>
          </a:solidFill>
          <a:ln w="12700" cap="flat" cmpd="sng">
            <a:solidFill>
              <a:srgbClr val="548135"/>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pic>
        <p:nvPicPr>
          <p:cNvPr id="9" name="Google Shape;40;p49" descr="http://www.llu.lv/sites/default/files/2018-03/ENG_llu_life_soc_tech_logo.jpg">
            <a:extLst>
              <a:ext uri="{FF2B5EF4-FFF2-40B4-BE49-F238E27FC236}">
                <a16:creationId xmlns:a16="http://schemas.microsoft.com/office/drawing/2014/main" id="{D8DE4044-8954-41CE-82CA-EB47DA31F647}"/>
              </a:ext>
            </a:extLst>
          </p:cNvPr>
          <p:cNvPicPr preferRelativeResize="0"/>
          <p:nvPr/>
        </p:nvPicPr>
        <p:blipFill rotWithShape="1">
          <a:blip r:embed="rId5">
            <a:alphaModFix/>
          </a:blip>
          <a:srcRect/>
          <a:stretch/>
        </p:blipFill>
        <p:spPr>
          <a:xfrm>
            <a:off x="3555203" y="6028062"/>
            <a:ext cx="2033594" cy="829938"/>
          </a:xfrm>
          <a:prstGeom prst="rect">
            <a:avLst/>
          </a:prstGeom>
          <a:noFill/>
          <a:ln>
            <a:noFill/>
          </a:ln>
        </p:spPr>
      </p:pic>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Title 1">
            <a:extLst>
              <a:ext uri="{FF2B5EF4-FFF2-40B4-BE49-F238E27FC236}">
                <a16:creationId xmlns:a16="http://schemas.microsoft.com/office/drawing/2014/main" id="{0E2C820C-5DD3-479B-A7B3-E8F6BCFFF9BA}"/>
              </a:ext>
            </a:extLst>
          </p:cNvPr>
          <p:cNvSpPr>
            <a:spLocks noGrp="1"/>
          </p:cNvSpPr>
          <p:nvPr>
            <p:ph type="title"/>
          </p:nvPr>
        </p:nvSpPr>
        <p:spPr>
          <a:xfrm>
            <a:off x="0" y="847725"/>
            <a:ext cx="9144000" cy="842963"/>
          </a:xfrm>
        </p:spPr>
        <p:txBody>
          <a:bodyPr/>
          <a:lstStyle/>
          <a:p>
            <a:r>
              <a:rPr lang="en-US" altLang="ro-RO" sz="1800" dirty="0">
                <a:solidFill>
                  <a:srgbClr val="0070C0"/>
                </a:solidFill>
                <a:latin typeface="Arial" panose="020B0604020202020204" pitchFamily="34" charset="0"/>
                <a:cs typeface="Arial" panose="020B0604020202020204" pitchFamily="34" charset="0"/>
              </a:rPr>
              <a:t>           </a:t>
            </a:r>
            <a:br>
              <a:rPr lang="en-US" altLang="ro-RO" sz="1800" dirty="0">
                <a:solidFill>
                  <a:srgbClr val="0070C0"/>
                </a:solidFill>
                <a:latin typeface="Arial" panose="020B0604020202020204" pitchFamily="34" charset="0"/>
                <a:cs typeface="Arial" panose="020B0604020202020204" pitchFamily="34" charset="0"/>
              </a:rPr>
            </a:br>
            <a:r>
              <a:rPr lang="en-US" altLang="ro-RO" sz="1800" dirty="0">
                <a:solidFill>
                  <a:srgbClr val="0070C0"/>
                </a:solidFill>
                <a:latin typeface="Arial" panose="020B0604020202020204" pitchFamily="34" charset="0"/>
                <a:cs typeface="Arial" panose="020B0604020202020204" pitchFamily="34" charset="0"/>
              </a:rPr>
              <a:t>        </a:t>
            </a:r>
            <a:br>
              <a:rPr lang="en-US" altLang="ro-RO" sz="1800" dirty="0">
                <a:solidFill>
                  <a:srgbClr val="0070C0"/>
                </a:solidFill>
                <a:latin typeface="Arial" panose="020B0604020202020204" pitchFamily="34" charset="0"/>
                <a:cs typeface="Arial" panose="020B0604020202020204" pitchFamily="34" charset="0"/>
              </a:rPr>
            </a:br>
            <a:r>
              <a:rPr lang="en-US" altLang="ro-RO" sz="1800" dirty="0">
                <a:solidFill>
                  <a:srgbClr val="0070C0"/>
                </a:solidFill>
                <a:latin typeface="Arial" panose="020B0604020202020204" pitchFamily="34" charset="0"/>
                <a:cs typeface="Arial" panose="020B0604020202020204" pitchFamily="34" charset="0"/>
              </a:rPr>
              <a:t>     </a:t>
            </a:r>
            <a:br>
              <a:rPr lang="en-US" altLang="ro-RO" sz="1800" dirty="0">
                <a:solidFill>
                  <a:srgbClr val="0070C0"/>
                </a:solidFill>
                <a:latin typeface="Arial" panose="020B0604020202020204" pitchFamily="34" charset="0"/>
                <a:cs typeface="Arial" panose="020B0604020202020204" pitchFamily="34" charset="0"/>
              </a:rPr>
            </a:br>
            <a:br>
              <a:rPr lang="en-US" altLang="ro-RO" sz="1800" dirty="0">
                <a:solidFill>
                  <a:srgbClr val="0070C0"/>
                </a:solidFill>
                <a:latin typeface="Arial" panose="020B0604020202020204" pitchFamily="34" charset="0"/>
                <a:cs typeface="Arial" panose="020B0604020202020204" pitchFamily="34" charset="0"/>
              </a:rPr>
            </a:br>
            <a:r>
              <a:rPr lang="en-US" altLang="ro-RO" sz="1800" dirty="0">
                <a:solidFill>
                  <a:srgbClr val="0070C0"/>
                </a:solidFill>
                <a:latin typeface="Arial" panose="020B0604020202020204" pitchFamily="34" charset="0"/>
                <a:cs typeface="Arial" panose="020B0604020202020204" pitchFamily="34" charset="0"/>
              </a:rPr>
              <a:t>         </a:t>
            </a:r>
            <a:r>
              <a:rPr lang="en-US" altLang="ro-RO" sz="1800" dirty="0">
                <a:solidFill>
                  <a:srgbClr val="008080"/>
                </a:solidFill>
                <a:latin typeface="Arial" panose="020B0604020202020204" pitchFamily="34" charset="0"/>
                <a:cs typeface="Arial" panose="020B0604020202020204" pitchFamily="34" charset="0"/>
              </a:rPr>
              <a:t>Demonstration farm for students and farmers at USAMV Bucharest</a:t>
            </a:r>
            <a:br>
              <a:rPr lang="ro-RO" altLang="ro-RO" dirty="0">
                <a:solidFill>
                  <a:srgbClr val="0070C0"/>
                </a:solidFill>
                <a:latin typeface="Arial" panose="020B0604020202020204" pitchFamily="34" charset="0"/>
                <a:cs typeface="Arial" panose="020B0604020202020204" pitchFamily="34" charset="0"/>
              </a:rPr>
            </a:br>
            <a:endParaRPr lang="ro-RO" altLang="ro-RO" dirty="0">
              <a:latin typeface="Arial" panose="020B0604020202020204" pitchFamily="34" charset="0"/>
              <a:cs typeface="Arial" panose="020B0604020202020204" pitchFamily="34" charset="0"/>
            </a:endParaRPr>
          </a:p>
        </p:txBody>
      </p:sp>
      <p:pic>
        <p:nvPicPr>
          <p:cNvPr id="15362" name="Content Placeholder 6">
            <a:extLst>
              <a:ext uri="{FF2B5EF4-FFF2-40B4-BE49-F238E27FC236}">
                <a16:creationId xmlns:a16="http://schemas.microsoft.com/office/drawing/2014/main" id="{A946421D-09B8-45C6-9557-92406D55CA9F}"/>
              </a:ext>
            </a:extLst>
          </p:cNvPr>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a:xfrm>
            <a:off x="2879725" y="1825625"/>
            <a:ext cx="1987550" cy="2397125"/>
          </a:xfrm>
        </p:spPr>
      </p:pic>
      <p:pic>
        <p:nvPicPr>
          <p:cNvPr id="15363" name="Picture 4">
            <a:extLst>
              <a:ext uri="{FF2B5EF4-FFF2-40B4-BE49-F238E27FC236}">
                <a16:creationId xmlns:a16="http://schemas.microsoft.com/office/drawing/2014/main" id="{DF4B9E0C-2E0B-49DB-835B-C00D27865E9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37881" y="5939631"/>
            <a:ext cx="557213" cy="842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364" name="Content Placeholder 3" descr="C:\Users\HP\Desktop\poze vaci\20180522_065657.jpg">
            <a:extLst>
              <a:ext uri="{FF2B5EF4-FFF2-40B4-BE49-F238E27FC236}">
                <a16:creationId xmlns:a16="http://schemas.microsoft.com/office/drawing/2014/main" id="{9DEC90CE-5041-45B9-A1B3-C6BFE69BAA68}"/>
              </a:ext>
            </a:extLst>
          </p:cNvPr>
          <p:cNvPicPr>
            <a:picLocks noGrp="1" noChangeArrowheads="1"/>
          </p:cNvPicPr>
          <p:nvPr>
            <p:ph sz="half" idx="1"/>
          </p:nvPr>
        </p:nvPicPr>
        <p:blipFill>
          <a:blip r:embed="rId4">
            <a:extLst>
              <a:ext uri="{28A0092B-C50C-407E-A947-70E740481C1C}">
                <a14:useLocalDpi xmlns:a14="http://schemas.microsoft.com/office/drawing/2010/main" val="0"/>
              </a:ext>
            </a:extLst>
          </a:blip>
          <a:srcRect/>
          <a:stretch>
            <a:fillRect/>
          </a:stretch>
        </p:blipFill>
        <p:spPr>
          <a:xfrm>
            <a:off x="434975" y="1825625"/>
            <a:ext cx="2444750" cy="4351338"/>
          </a:xfrm>
        </p:spPr>
      </p:pic>
      <p:sp>
        <p:nvSpPr>
          <p:cNvPr id="15365" name="Rectangle 7">
            <a:extLst>
              <a:ext uri="{FF2B5EF4-FFF2-40B4-BE49-F238E27FC236}">
                <a16:creationId xmlns:a16="http://schemas.microsoft.com/office/drawing/2014/main" id="{57F53708-3F50-431E-9128-8964A4DF5E77}"/>
              </a:ext>
            </a:extLst>
          </p:cNvPr>
          <p:cNvSpPr>
            <a:spLocks noChangeArrowheads="1"/>
          </p:cNvSpPr>
          <p:nvPr/>
        </p:nvSpPr>
        <p:spPr bwMode="auto">
          <a:xfrm rot="10800000" flipV="1">
            <a:off x="2879725" y="4071938"/>
            <a:ext cx="2593975" cy="2062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Arial" panose="020B0604020202020204" pitchFamily="34" charset="0"/>
                <a:cs typeface="Arial" panose="020B060402020202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Arial" panose="020B0604020202020204" pitchFamily="34" charset="0"/>
                <a:cs typeface="Arial" panose="020B060402020202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Arial" panose="020B0604020202020204" pitchFamily="34" charset="0"/>
                <a:cs typeface="Arial" panose="020B060402020202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cs typeface="Arial" panose="020B060402020202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cs typeface="Arial" panose="020B060402020202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cs typeface="Arial" panose="020B060402020202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cs typeface="Arial" panose="020B060402020202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cs typeface="Arial" panose="020B060402020202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cs typeface="Arial" panose="020B0604020202020204" pitchFamily="34" charset="0"/>
              </a:defRPr>
            </a:lvl9pPr>
          </a:lstStyle>
          <a:p>
            <a:pPr algn="just">
              <a:lnSpc>
                <a:spcPct val="100000"/>
              </a:lnSpc>
              <a:spcBef>
                <a:spcPct val="0"/>
              </a:spcBef>
              <a:buFontTx/>
              <a:buNone/>
            </a:pPr>
            <a:endParaRPr lang="en-US" altLang="ro-RO" sz="1600">
              <a:latin typeface="Calibri" panose="020F0502020204030204" pitchFamily="34" charset="0"/>
              <a:ea typeface="Calibri" panose="020F0502020204030204" pitchFamily="34" charset="0"/>
              <a:cs typeface="Times New Roman" panose="02020603050405020304" pitchFamily="18" charset="0"/>
            </a:endParaRPr>
          </a:p>
          <a:p>
            <a:pPr algn="just">
              <a:lnSpc>
                <a:spcPct val="100000"/>
              </a:lnSpc>
              <a:spcBef>
                <a:spcPct val="0"/>
              </a:spcBef>
              <a:buFontTx/>
              <a:buNone/>
            </a:pPr>
            <a:r>
              <a:rPr lang="en-US" altLang="ro-RO" sz="1600" i="1">
                <a:latin typeface="Calibri" panose="020F0502020204030204" pitchFamily="34" charset="0"/>
                <a:ea typeface="Calibri" panose="020F0502020204030204" pitchFamily="34" charset="0"/>
                <a:cs typeface="Times New Roman" panose="02020603050405020304" pitchFamily="18" charset="0"/>
              </a:rPr>
              <a:t>SMART Zoo Tech</a:t>
            </a:r>
            <a:r>
              <a:rPr lang="en-US" altLang="ro-RO" sz="1600">
                <a:latin typeface="Calibri" panose="020F0502020204030204" pitchFamily="34" charset="0"/>
                <a:ea typeface="Calibri" panose="020F0502020204030204" pitchFamily="34" charset="0"/>
                <a:cs typeface="Times New Roman" panose="02020603050405020304" pitchFamily="18" charset="0"/>
              </a:rPr>
              <a:t> solution for measuring,logging,monitorig the temperature, humidity, dew point, carbon dioxide (CO2)concentration, ammonia (NH3) and dust particles (PM 2.5)</a:t>
            </a:r>
            <a:endParaRPr lang="ro-RO" altLang="ro-RO" sz="1600">
              <a:latin typeface="Calibri" panose="020F0502020204030204" pitchFamily="34" charset="0"/>
              <a:ea typeface="Calibri" panose="020F0502020204030204" pitchFamily="34" charset="0"/>
              <a:cs typeface="Times New Roman" panose="02020603050405020304" pitchFamily="18" charset="0"/>
            </a:endParaRPr>
          </a:p>
        </p:txBody>
      </p:sp>
      <p:pic>
        <p:nvPicPr>
          <p:cNvPr id="15366" name="Picture 8">
            <a:extLst>
              <a:ext uri="{FF2B5EF4-FFF2-40B4-BE49-F238E27FC236}">
                <a16:creationId xmlns:a16="http://schemas.microsoft.com/office/drawing/2014/main" id="{ACB90BFA-6C28-4229-B433-09AEB47FD6A5}"/>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867275" y="1873250"/>
            <a:ext cx="3565525" cy="2241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367" name="Picture 9">
            <a:extLst>
              <a:ext uri="{FF2B5EF4-FFF2-40B4-BE49-F238E27FC236}">
                <a16:creationId xmlns:a16="http://schemas.microsoft.com/office/drawing/2014/main" id="{FA309A67-6F64-4A49-9ED6-FD87010766DA}"/>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61963" y="1825625"/>
            <a:ext cx="2417762"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12" name="Straight Arrow Connector 11">
            <a:extLst>
              <a:ext uri="{FF2B5EF4-FFF2-40B4-BE49-F238E27FC236}">
                <a16:creationId xmlns:a16="http://schemas.microsoft.com/office/drawing/2014/main" id="{0AFD2727-6E09-FE49-845F-F5280EB04222}"/>
              </a:ext>
            </a:extLst>
          </p:cNvPr>
          <p:cNvCxnSpPr/>
          <p:nvPr/>
        </p:nvCxnSpPr>
        <p:spPr>
          <a:xfrm flipH="1" flipV="1">
            <a:off x="1657350" y="2333625"/>
            <a:ext cx="755650" cy="1157288"/>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pic>
        <p:nvPicPr>
          <p:cNvPr id="15369" name="Picture 1">
            <a:extLst>
              <a:ext uri="{FF2B5EF4-FFF2-40B4-BE49-F238E27FC236}">
                <a16:creationId xmlns:a16="http://schemas.microsoft.com/office/drawing/2014/main" id="{4AD5EC65-2792-4EAC-853A-00D5CE272BD6}"/>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475288" y="4297363"/>
            <a:ext cx="3360737" cy="154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Google Shape;114;p2">
            <a:extLst>
              <a:ext uri="{FF2B5EF4-FFF2-40B4-BE49-F238E27FC236}">
                <a16:creationId xmlns:a16="http://schemas.microsoft.com/office/drawing/2014/main" id="{18DB19DB-6180-4056-B19D-42A60FFCB724}"/>
              </a:ext>
            </a:extLst>
          </p:cNvPr>
          <p:cNvSpPr txBox="1"/>
          <p:nvPr/>
        </p:nvSpPr>
        <p:spPr>
          <a:xfrm>
            <a:off x="946451" y="802759"/>
            <a:ext cx="4069686"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nl-NL" sz="1800" dirty="0" err="1">
                <a:solidFill>
                  <a:schemeClr val="dk1"/>
                </a:solidFill>
                <a:latin typeface="Calibri"/>
                <a:ea typeface="Calibri"/>
                <a:cs typeface="Calibri"/>
                <a:sym typeface="Calibri"/>
              </a:rPr>
              <a:t>Implementation</a:t>
            </a:r>
            <a:r>
              <a:rPr lang="nl-NL" sz="1800" dirty="0">
                <a:solidFill>
                  <a:schemeClr val="dk1"/>
                </a:solidFill>
                <a:latin typeface="Calibri"/>
                <a:ea typeface="Calibri"/>
                <a:cs typeface="Calibri"/>
                <a:sym typeface="Calibri"/>
              </a:rPr>
              <a:t> Romania</a:t>
            </a:r>
            <a:endParaRPr sz="1800" dirty="0">
              <a:solidFill>
                <a:schemeClr val="dk1"/>
              </a:solidFill>
              <a:latin typeface="Calibri"/>
              <a:ea typeface="Calibri"/>
              <a:cs typeface="Calibri"/>
              <a:sym typeface="Calibri"/>
            </a:endParaRPr>
          </a:p>
        </p:txBody>
      </p:sp>
      <p:sp>
        <p:nvSpPr>
          <p:cNvPr id="13" name="Google Shape;115;p2">
            <a:extLst>
              <a:ext uri="{FF2B5EF4-FFF2-40B4-BE49-F238E27FC236}">
                <a16:creationId xmlns:a16="http://schemas.microsoft.com/office/drawing/2014/main" id="{AB850BE1-B6FF-4587-BBEB-BC6FF4978A85}"/>
              </a:ext>
            </a:extLst>
          </p:cNvPr>
          <p:cNvSpPr/>
          <p:nvPr/>
        </p:nvSpPr>
        <p:spPr>
          <a:xfrm>
            <a:off x="541588" y="919519"/>
            <a:ext cx="162415" cy="167868"/>
          </a:xfrm>
          <a:prstGeom prst="ellipse">
            <a:avLst/>
          </a:prstGeom>
          <a:solidFill>
            <a:srgbClr val="FFC000"/>
          </a:solidFill>
          <a:ln w="12700" cap="flat" cmpd="sng">
            <a:solidFill>
              <a:srgbClr val="548135"/>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14" name="Google Shape;235;p10">
            <a:hlinkClick r:id="" action="ppaction://hlinkshowjump?jump=firstslide"/>
            <a:extLst>
              <a:ext uri="{FF2B5EF4-FFF2-40B4-BE49-F238E27FC236}">
                <a16:creationId xmlns:a16="http://schemas.microsoft.com/office/drawing/2014/main" id="{2D968648-1409-453D-9E1B-75AC4E407D70}"/>
              </a:ext>
            </a:extLst>
          </p:cNvPr>
          <p:cNvSpPr/>
          <p:nvPr/>
        </p:nvSpPr>
        <p:spPr>
          <a:xfrm>
            <a:off x="7459050" y="6214170"/>
            <a:ext cx="1299758" cy="478330"/>
          </a:xfrm>
          <a:prstGeom prst="leftArrow">
            <a:avLst>
              <a:gd name="adj1" fmla="val 50000"/>
              <a:gd name="adj2" fmla="val 50000"/>
            </a:avLst>
          </a:prstGeom>
          <a:solidFill>
            <a:schemeClr val="accent5"/>
          </a:solidFill>
          <a:ln w="12700" cap="flat" cmpd="sng">
            <a:solidFill>
              <a:srgbClr val="31538F"/>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nl-NL" sz="1800">
                <a:solidFill>
                  <a:schemeClr val="lt1"/>
                </a:solidFill>
                <a:latin typeface="Calibri"/>
                <a:ea typeface="Calibri"/>
                <a:cs typeface="Calibri"/>
                <a:sym typeface="Calibri"/>
              </a:rPr>
              <a:t>BACK</a:t>
            </a:r>
            <a:endParaRPr sz="1800">
              <a:solidFill>
                <a:schemeClr val="lt1"/>
              </a:solidFill>
              <a:latin typeface="Calibri"/>
              <a:ea typeface="Calibri"/>
              <a:cs typeface="Calibri"/>
              <a:sym typeface="Calibri"/>
            </a:endParaRP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567"/>
        <p:cNvGrpSpPr/>
        <p:nvPr/>
      </p:nvGrpSpPr>
      <p:grpSpPr>
        <a:xfrm>
          <a:off x="0" y="0"/>
          <a:ext cx="0" cy="0"/>
          <a:chOff x="0" y="0"/>
          <a:chExt cx="0" cy="0"/>
        </a:xfrm>
      </p:grpSpPr>
      <p:sp>
        <p:nvSpPr>
          <p:cNvPr id="568" name="Google Shape;568;p40"/>
          <p:cNvSpPr txBox="1">
            <a:spLocks noGrp="1"/>
          </p:cNvSpPr>
          <p:nvPr>
            <p:ph type="title"/>
          </p:nvPr>
        </p:nvSpPr>
        <p:spPr>
          <a:xfrm>
            <a:off x="456297" y="1206498"/>
            <a:ext cx="2949575" cy="454025"/>
          </a:xfrm>
          <a:prstGeom prst="rect">
            <a:avLst/>
          </a:prstGeom>
          <a:noFill/>
          <a:ln>
            <a:noFill/>
          </a:ln>
        </p:spPr>
        <p:txBody>
          <a:bodyPr spcFirstLastPara="1" wrap="square" lIns="91425" tIns="45700" rIns="91425" bIns="45700" anchor="b" anchorCtr="0">
            <a:noAutofit/>
          </a:bodyPr>
          <a:lstStyle/>
          <a:p>
            <a:pPr marL="0" lvl="0" indent="0" algn="l" rtl="0">
              <a:lnSpc>
                <a:spcPct val="90000"/>
              </a:lnSpc>
              <a:spcBef>
                <a:spcPts val="0"/>
              </a:spcBef>
              <a:spcAft>
                <a:spcPts val="0"/>
              </a:spcAft>
              <a:buNone/>
            </a:pPr>
            <a:r>
              <a:rPr lang="nl-NL" sz="1800" dirty="0" err="1"/>
              <a:t>Romanian</a:t>
            </a:r>
            <a:r>
              <a:rPr lang="nl-NL" sz="1800" dirty="0"/>
              <a:t> case </a:t>
            </a:r>
            <a:r>
              <a:rPr lang="nl-NL" sz="1800" dirty="0" err="1"/>
              <a:t>study</a:t>
            </a:r>
            <a:endParaRPr sz="1800" dirty="0"/>
          </a:p>
        </p:txBody>
      </p:sp>
      <p:pic>
        <p:nvPicPr>
          <p:cNvPr id="569" name="Google Shape;569;p40"/>
          <p:cNvPicPr preferRelativeResize="0">
            <a:picLocks noGrp="1"/>
          </p:cNvPicPr>
          <p:nvPr>
            <p:ph type="body" idx="1"/>
          </p:nvPr>
        </p:nvPicPr>
        <p:blipFill rotWithShape="1">
          <a:blip r:embed="rId3">
            <a:alphaModFix/>
          </a:blip>
          <a:srcRect/>
          <a:stretch/>
        </p:blipFill>
        <p:spPr>
          <a:xfrm>
            <a:off x="3714750" y="1841500"/>
            <a:ext cx="3051175" cy="2289175"/>
          </a:xfrm>
          <a:prstGeom prst="rect">
            <a:avLst/>
          </a:prstGeom>
          <a:noFill/>
          <a:ln>
            <a:noFill/>
          </a:ln>
        </p:spPr>
      </p:pic>
      <p:sp>
        <p:nvSpPr>
          <p:cNvPr id="570" name="Google Shape;570;p40"/>
          <p:cNvSpPr txBox="1">
            <a:spLocks noGrp="1"/>
          </p:cNvSpPr>
          <p:nvPr>
            <p:ph type="body" idx="2"/>
          </p:nvPr>
        </p:nvSpPr>
        <p:spPr>
          <a:xfrm>
            <a:off x="188913" y="1700212"/>
            <a:ext cx="3517900" cy="2162175"/>
          </a:xfrm>
          <a:prstGeom prst="rect">
            <a:avLst/>
          </a:prstGeom>
          <a:noFill/>
          <a:ln>
            <a:noFill/>
          </a:ln>
        </p:spPr>
        <p:txBody>
          <a:bodyPr spcFirstLastPara="1" wrap="square" lIns="91425" tIns="45700" rIns="91425" bIns="45700" anchor="t" anchorCtr="0">
            <a:noAutofit/>
          </a:bodyPr>
          <a:lstStyle/>
          <a:p>
            <a:pPr marL="285750" lvl="0" indent="-285750" algn="l" rtl="0">
              <a:lnSpc>
                <a:spcPct val="90000"/>
              </a:lnSpc>
              <a:spcBef>
                <a:spcPts val="0"/>
              </a:spcBef>
              <a:spcAft>
                <a:spcPts val="0"/>
              </a:spcAft>
              <a:buClr>
                <a:schemeClr val="dk1"/>
              </a:buClr>
              <a:buSzPts val="1600"/>
              <a:buFont typeface="Noto Sans Symbols"/>
              <a:buChar char="❑"/>
            </a:pPr>
            <a:r>
              <a:rPr lang="nl-NL" dirty="0" err="1">
                <a:latin typeface="Times New Roman"/>
                <a:ea typeface="Times New Roman"/>
                <a:cs typeface="Times New Roman"/>
                <a:sym typeface="Times New Roman"/>
              </a:rPr>
              <a:t>Rotolactor</a:t>
            </a:r>
            <a:r>
              <a:rPr lang="nl-NL" dirty="0">
                <a:latin typeface="Times New Roman"/>
                <a:ea typeface="Times New Roman"/>
                <a:cs typeface="Times New Roman"/>
                <a:sym typeface="Times New Roman"/>
              </a:rPr>
              <a:t> Gea: 40 </a:t>
            </a:r>
            <a:r>
              <a:rPr lang="nl-NL" dirty="0" err="1">
                <a:latin typeface="Times New Roman"/>
                <a:ea typeface="Times New Roman"/>
                <a:cs typeface="Times New Roman"/>
                <a:sym typeface="Times New Roman"/>
              </a:rPr>
              <a:t>heads</a:t>
            </a:r>
            <a:r>
              <a:rPr lang="nl-NL" dirty="0">
                <a:latin typeface="Times New Roman"/>
                <a:ea typeface="Times New Roman"/>
                <a:cs typeface="Times New Roman"/>
                <a:sym typeface="Times New Roman"/>
              </a:rPr>
              <a:t> </a:t>
            </a:r>
            <a:r>
              <a:rPr lang="nl-NL" dirty="0" err="1">
                <a:latin typeface="Times New Roman"/>
                <a:ea typeface="Times New Roman"/>
                <a:cs typeface="Times New Roman"/>
                <a:sym typeface="Times New Roman"/>
              </a:rPr>
              <a:t>capacity</a:t>
            </a:r>
            <a:r>
              <a:rPr lang="nl-NL" dirty="0">
                <a:latin typeface="Times New Roman"/>
                <a:ea typeface="Times New Roman"/>
                <a:cs typeface="Times New Roman"/>
                <a:sym typeface="Times New Roman"/>
              </a:rPr>
              <a:t> = 1500 </a:t>
            </a:r>
            <a:r>
              <a:rPr lang="nl-NL" dirty="0" err="1">
                <a:latin typeface="Times New Roman"/>
                <a:ea typeface="Times New Roman"/>
                <a:cs typeface="Times New Roman"/>
                <a:sym typeface="Times New Roman"/>
              </a:rPr>
              <a:t>dairy</a:t>
            </a:r>
            <a:r>
              <a:rPr lang="nl-NL" dirty="0">
                <a:latin typeface="Times New Roman"/>
                <a:ea typeface="Times New Roman"/>
                <a:cs typeface="Times New Roman"/>
                <a:sym typeface="Times New Roman"/>
              </a:rPr>
              <a:t> </a:t>
            </a:r>
            <a:r>
              <a:rPr lang="nl-NL" dirty="0" err="1">
                <a:latin typeface="Times New Roman"/>
                <a:ea typeface="Times New Roman"/>
                <a:cs typeface="Times New Roman"/>
                <a:sym typeface="Times New Roman"/>
              </a:rPr>
              <a:t>cows</a:t>
            </a:r>
            <a:r>
              <a:rPr lang="nl-NL" dirty="0">
                <a:latin typeface="Times New Roman"/>
                <a:ea typeface="Times New Roman"/>
                <a:cs typeface="Times New Roman"/>
                <a:sym typeface="Times New Roman"/>
              </a:rPr>
              <a:t>/</a:t>
            </a:r>
            <a:r>
              <a:rPr lang="nl-NL" dirty="0" err="1">
                <a:latin typeface="Times New Roman"/>
                <a:ea typeface="Times New Roman"/>
                <a:cs typeface="Times New Roman"/>
                <a:sym typeface="Times New Roman"/>
              </a:rPr>
              <a:t>day</a:t>
            </a:r>
            <a:r>
              <a:rPr lang="nl-NL" dirty="0">
                <a:latin typeface="Times New Roman"/>
                <a:ea typeface="Times New Roman"/>
                <a:cs typeface="Times New Roman"/>
                <a:sym typeface="Times New Roman"/>
              </a:rPr>
              <a:t>;</a:t>
            </a:r>
            <a:endParaRPr dirty="0">
              <a:latin typeface="Times New Roman"/>
              <a:ea typeface="Times New Roman"/>
              <a:cs typeface="Times New Roman"/>
              <a:sym typeface="Times New Roman"/>
            </a:endParaRPr>
          </a:p>
          <a:p>
            <a:pPr marL="285750" lvl="0" indent="-285750" algn="l" rtl="0">
              <a:lnSpc>
                <a:spcPct val="90000"/>
              </a:lnSpc>
              <a:spcBef>
                <a:spcPts val="1000"/>
              </a:spcBef>
              <a:spcAft>
                <a:spcPts val="0"/>
              </a:spcAft>
              <a:buClr>
                <a:schemeClr val="dk1"/>
              </a:buClr>
              <a:buSzPts val="1600"/>
              <a:buFont typeface="Noto Sans Symbols"/>
              <a:buChar char="❑"/>
            </a:pPr>
            <a:r>
              <a:rPr lang="nl-NL" dirty="0">
                <a:latin typeface="Times New Roman"/>
                <a:ea typeface="Times New Roman"/>
                <a:cs typeface="Times New Roman"/>
                <a:sym typeface="Times New Roman"/>
              </a:rPr>
              <a:t>Automatic </a:t>
            </a:r>
            <a:r>
              <a:rPr lang="nl-NL" dirty="0" err="1">
                <a:latin typeface="Times New Roman"/>
                <a:ea typeface="Times New Roman"/>
                <a:cs typeface="Times New Roman"/>
                <a:sym typeface="Times New Roman"/>
              </a:rPr>
              <a:t>recording</a:t>
            </a:r>
            <a:r>
              <a:rPr lang="nl-NL" dirty="0">
                <a:latin typeface="Times New Roman"/>
                <a:ea typeface="Times New Roman"/>
                <a:cs typeface="Times New Roman"/>
                <a:sym typeface="Times New Roman"/>
              </a:rPr>
              <a:t> of </a:t>
            </a:r>
            <a:r>
              <a:rPr lang="nl-NL" dirty="0" err="1">
                <a:latin typeface="Times New Roman"/>
                <a:ea typeface="Times New Roman"/>
                <a:cs typeface="Times New Roman"/>
                <a:sym typeface="Times New Roman"/>
              </a:rPr>
              <a:t>quantitative</a:t>
            </a:r>
            <a:r>
              <a:rPr lang="nl-NL" dirty="0">
                <a:latin typeface="Times New Roman"/>
                <a:ea typeface="Times New Roman"/>
                <a:cs typeface="Times New Roman"/>
                <a:sym typeface="Times New Roman"/>
              </a:rPr>
              <a:t> and </a:t>
            </a:r>
            <a:r>
              <a:rPr lang="nl-NL" dirty="0" err="1">
                <a:latin typeface="Times New Roman"/>
                <a:ea typeface="Times New Roman"/>
                <a:cs typeface="Times New Roman"/>
                <a:sym typeface="Times New Roman"/>
              </a:rPr>
              <a:t>qualitative</a:t>
            </a:r>
            <a:r>
              <a:rPr lang="nl-NL" dirty="0">
                <a:latin typeface="Times New Roman"/>
                <a:ea typeface="Times New Roman"/>
                <a:cs typeface="Times New Roman"/>
                <a:sym typeface="Times New Roman"/>
              </a:rPr>
              <a:t> </a:t>
            </a:r>
            <a:r>
              <a:rPr lang="nl-NL" dirty="0" err="1">
                <a:latin typeface="Times New Roman"/>
                <a:ea typeface="Times New Roman"/>
                <a:cs typeface="Times New Roman"/>
                <a:sym typeface="Times New Roman"/>
              </a:rPr>
              <a:t>milk</a:t>
            </a:r>
            <a:r>
              <a:rPr lang="nl-NL" dirty="0">
                <a:latin typeface="Times New Roman"/>
                <a:ea typeface="Times New Roman"/>
                <a:cs typeface="Times New Roman"/>
                <a:sym typeface="Times New Roman"/>
              </a:rPr>
              <a:t> </a:t>
            </a:r>
            <a:r>
              <a:rPr lang="nl-NL" dirty="0" err="1">
                <a:latin typeface="Times New Roman"/>
                <a:ea typeface="Times New Roman"/>
                <a:cs typeface="Times New Roman"/>
                <a:sym typeface="Times New Roman"/>
              </a:rPr>
              <a:t>production</a:t>
            </a:r>
            <a:endParaRPr dirty="0">
              <a:latin typeface="Times New Roman"/>
              <a:ea typeface="Times New Roman"/>
              <a:cs typeface="Times New Roman"/>
              <a:sym typeface="Times New Roman"/>
            </a:endParaRPr>
          </a:p>
          <a:p>
            <a:pPr marL="285750" lvl="0" indent="-285750" algn="l" rtl="0">
              <a:lnSpc>
                <a:spcPct val="90000"/>
              </a:lnSpc>
              <a:spcBef>
                <a:spcPts val="1000"/>
              </a:spcBef>
              <a:spcAft>
                <a:spcPts val="0"/>
              </a:spcAft>
              <a:buClr>
                <a:schemeClr val="dk1"/>
              </a:buClr>
              <a:buSzPts val="1600"/>
              <a:buFont typeface="Noto Sans Symbols"/>
              <a:buChar char="❑"/>
            </a:pPr>
            <a:r>
              <a:rPr lang="nl-NL" dirty="0">
                <a:latin typeface="Times New Roman"/>
                <a:ea typeface="Times New Roman"/>
                <a:cs typeface="Times New Roman"/>
                <a:sym typeface="Times New Roman"/>
              </a:rPr>
              <a:t>Management software Gea;</a:t>
            </a:r>
            <a:endParaRPr dirty="0">
              <a:latin typeface="Times New Roman"/>
              <a:ea typeface="Times New Roman"/>
              <a:cs typeface="Times New Roman"/>
              <a:sym typeface="Times New Roman"/>
            </a:endParaRPr>
          </a:p>
          <a:p>
            <a:pPr marL="285750" lvl="0" indent="-285750" algn="l" rtl="0">
              <a:lnSpc>
                <a:spcPct val="90000"/>
              </a:lnSpc>
              <a:spcBef>
                <a:spcPts val="1000"/>
              </a:spcBef>
              <a:spcAft>
                <a:spcPts val="0"/>
              </a:spcAft>
              <a:buClr>
                <a:schemeClr val="dk1"/>
              </a:buClr>
              <a:buSzPts val="1600"/>
              <a:buFont typeface="Noto Sans Symbols"/>
              <a:buChar char="❑"/>
            </a:pPr>
            <a:r>
              <a:rPr lang="nl-NL" dirty="0">
                <a:latin typeface="Times New Roman"/>
                <a:ea typeface="Times New Roman"/>
                <a:cs typeface="Times New Roman"/>
                <a:sym typeface="Times New Roman"/>
              </a:rPr>
              <a:t>Automatic feed pusher robot Lely Juno</a:t>
            </a:r>
            <a:endParaRPr dirty="0">
              <a:latin typeface="Times New Roman"/>
              <a:ea typeface="Times New Roman"/>
              <a:cs typeface="Times New Roman"/>
              <a:sym typeface="Times New Roman"/>
            </a:endParaRPr>
          </a:p>
        </p:txBody>
      </p:sp>
      <p:pic>
        <p:nvPicPr>
          <p:cNvPr id="571" name="Google Shape;571;p40" descr="C:\Users\LIVIA\Desktop\raport 4d4f\foto_Agroserv Mariuta_farm\IMG-1506.JPG"/>
          <p:cNvPicPr preferRelativeResize="0"/>
          <p:nvPr/>
        </p:nvPicPr>
        <p:blipFill rotWithShape="1">
          <a:blip r:embed="rId4">
            <a:alphaModFix/>
          </a:blip>
          <a:srcRect/>
          <a:stretch/>
        </p:blipFill>
        <p:spPr>
          <a:xfrm>
            <a:off x="757238" y="4129088"/>
            <a:ext cx="2782887" cy="2087562"/>
          </a:xfrm>
          <a:prstGeom prst="rect">
            <a:avLst/>
          </a:prstGeom>
          <a:noFill/>
          <a:ln>
            <a:noFill/>
          </a:ln>
        </p:spPr>
      </p:pic>
      <p:pic>
        <p:nvPicPr>
          <p:cNvPr id="572" name="Google Shape;572;p40" descr="C:\Users\LIVIA\Desktop\raport 4d4f\foto_Agroserv Mariuta_farm\IMG-1459.JPG"/>
          <p:cNvPicPr preferRelativeResize="0"/>
          <p:nvPr/>
        </p:nvPicPr>
        <p:blipFill rotWithShape="1">
          <a:blip r:embed="rId5">
            <a:alphaModFix/>
          </a:blip>
          <a:srcRect/>
          <a:stretch/>
        </p:blipFill>
        <p:spPr>
          <a:xfrm>
            <a:off x="6644639" y="1291185"/>
            <a:ext cx="2378075" cy="1901825"/>
          </a:xfrm>
          <a:prstGeom prst="rect">
            <a:avLst/>
          </a:prstGeom>
          <a:noFill/>
          <a:ln>
            <a:noFill/>
          </a:ln>
        </p:spPr>
      </p:pic>
      <p:pic>
        <p:nvPicPr>
          <p:cNvPr id="573" name="Google Shape;573;p40" descr="C:\Users\LIVIA\Desktop\raport 4d4f\foto_Agroserv Mariuta_farm\IMG-1470.JPG"/>
          <p:cNvPicPr preferRelativeResize="0"/>
          <p:nvPr/>
        </p:nvPicPr>
        <p:blipFill rotWithShape="1">
          <a:blip r:embed="rId6">
            <a:alphaModFix/>
          </a:blip>
          <a:srcRect/>
          <a:stretch/>
        </p:blipFill>
        <p:spPr>
          <a:xfrm>
            <a:off x="6208077" y="3718199"/>
            <a:ext cx="2814637" cy="2112962"/>
          </a:xfrm>
          <a:prstGeom prst="rect">
            <a:avLst/>
          </a:prstGeom>
          <a:noFill/>
          <a:ln>
            <a:noFill/>
          </a:ln>
        </p:spPr>
      </p:pic>
      <p:pic>
        <p:nvPicPr>
          <p:cNvPr id="574" name="Google Shape;574;p40" descr="C:\Users\LIVIA\Desktop\raport 4d4f\foto_Agroserv Mariuta_farm\IMG-1523.JPG"/>
          <p:cNvPicPr preferRelativeResize="0"/>
          <p:nvPr/>
        </p:nvPicPr>
        <p:blipFill rotWithShape="1">
          <a:blip r:embed="rId7">
            <a:alphaModFix/>
          </a:blip>
          <a:srcRect/>
          <a:stretch/>
        </p:blipFill>
        <p:spPr>
          <a:xfrm>
            <a:off x="3706813" y="4130675"/>
            <a:ext cx="2614612" cy="2085975"/>
          </a:xfrm>
          <a:prstGeom prst="rect">
            <a:avLst/>
          </a:prstGeom>
          <a:noFill/>
          <a:ln>
            <a:noFill/>
          </a:ln>
        </p:spPr>
      </p:pic>
      <p:sp>
        <p:nvSpPr>
          <p:cNvPr id="575" name="Google Shape;575;p40"/>
          <p:cNvSpPr txBox="1">
            <a:spLocks noGrp="1"/>
          </p:cNvSpPr>
          <p:nvPr>
            <p:ph type="sldNum" idx="12"/>
          </p:nvPr>
        </p:nvSpPr>
        <p:spPr>
          <a:xfrm>
            <a:off x="6942138" y="6356350"/>
            <a:ext cx="2057400"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nl-NL"/>
              <a:t>36</a:t>
            </a:fld>
            <a:endParaRPr/>
          </a:p>
        </p:txBody>
      </p:sp>
      <p:sp>
        <p:nvSpPr>
          <p:cNvPr id="576" name="Google Shape;576;p40">
            <a:hlinkClick r:id="" action="ppaction://hlinkshowjump?jump=firstslide"/>
          </p:cNvPr>
          <p:cNvSpPr/>
          <p:nvPr/>
        </p:nvSpPr>
        <p:spPr>
          <a:xfrm>
            <a:off x="7320959" y="6216650"/>
            <a:ext cx="1299758" cy="478330"/>
          </a:xfrm>
          <a:prstGeom prst="leftArrow">
            <a:avLst>
              <a:gd name="adj1" fmla="val 50000"/>
              <a:gd name="adj2" fmla="val 50000"/>
            </a:avLst>
          </a:prstGeom>
          <a:solidFill>
            <a:schemeClr val="accent5"/>
          </a:solidFill>
          <a:ln w="12700" cap="flat" cmpd="sng">
            <a:solidFill>
              <a:srgbClr val="31538F"/>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nl-NL" sz="1800">
                <a:solidFill>
                  <a:schemeClr val="lt1"/>
                </a:solidFill>
                <a:latin typeface="Calibri"/>
                <a:ea typeface="Calibri"/>
                <a:cs typeface="Calibri"/>
                <a:sym typeface="Calibri"/>
              </a:rPr>
              <a:t>BACK</a:t>
            </a:r>
            <a:endParaRPr sz="1800">
              <a:solidFill>
                <a:schemeClr val="lt1"/>
              </a:solidFill>
              <a:latin typeface="Calibri"/>
              <a:ea typeface="Calibri"/>
              <a:cs typeface="Calibri"/>
              <a:sym typeface="Calibri"/>
            </a:endParaRPr>
          </a:p>
        </p:txBody>
      </p:sp>
      <p:sp>
        <p:nvSpPr>
          <p:cNvPr id="11" name="Google Shape;114;p2">
            <a:extLst>
              <a:ext uri="{FF2B5EF4-FFF2-40B4-BE49-F238E27FC236}">
                <a16:creationId xmlns:a16="http://schemas.microsoft.com/office/drawing/2014/main" id="{4E1E8631-2C22-4919-AB41-57C380860D63}"/>
              </a:ext>
            </a:extLst>
          </p:cNvPr>
          <p:cNvSpPr txBox="1"/>
          <p:nvPr/>
        </p:nvSpPr>
        <p:spPr>
          <a:xfrm>
            <a:off x="946451" y="802759"/>
            <a:ext cx="4069686"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nl-NL" sz="1800" dirty="0" err="1">
                <a:solidFill>
                  <a:schemeClr val="dk1"/>
                </a:solidFill>
                <a:latin typeface="Calibri"/>
                <a:ea typeface="Calibri"/>
                <a:cs typeface="Calibri"/>
                <a:sym typeface="Calibri"/>
              </a:rPr>
              <a:t>Implementation</a:t>
            </a:r>
            <a:r>
              <a:rPr lang="nl-NL" sz="1800" dirty="0">
                <a:solidFill>
                  <a:schemeClr val="dk1"/>
                </a:solidFill>
                <a:latin typeface="Calibri"/>
                <a:ea typeface="Calibri"/>
                <a:cs typeface="Calibri"/>
                <a:sym typeface="Calibri"/>
              </a:rPr>
              <a:t> Romania</a:t>
            </a:r>
            <a:endParaRPr sz="1800" dirty="0">
              <a:solidFill>
                <a:schemeClr val="dk1"/>
              </a:solidFill>
              <a:latin typeface="Calibri"/>
              <a:ea typeface="Calibri"/>
              <a:cs typeface="Calibri"/>
              <a:sym typeface="Calibri"/>
            </a:endParaRPr>
          </a:p>
        </p:txBody>
      </p:sp>
      <p:sp>
        <p:nvSpPr>
          <p:cNvPr id="12" name="Google Shape;115;p2">
            <a:extLst>
              <a:ext uri="{FF2B5EF4-FFF2-40B4-BE49-F238E27FC236}">
                <a16:creationId xmlns:a16="http://schemas.microsoft.com/office/drawing/2014/main" id="{BC973E8C-D914-4703-BE71-5BCBDEEC9115}"/>
              </a:ext>
            </a:extLst>
          </p:cNvPr>
          <p:cNvSpPr/>
          <p:nvPr/>
        </p:nvSpPr>
        <p:spPr>
          <a:xfrm>
            <a:off x="541588" y="919519"/>
            <a:ext cx="162415" cy="167868"/>
          </a:xfrm>
          <a:prstGeom prst="ellipse">
            <a:avLst/>
          </a:prstGeom>
          <a:solidFill>
            <a:srgbClr val="FFC000"/>
          </a:solidFill>
          <a:ln w="12700" cap="flat" cmpd="sng">
            <a:solidFill>
              <a:srgbClr val="548135"/>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Tree>
    <p:extLst>
      <p:ext uri="{BB962C8B-B14F-4D97-AF65-F5344CB8AC3E}">
        <p14:creationId xmlns:p14="http://schemas.microsoft.com/office/powerpoint/2010/main" val="2812828146"/>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Shape 181"/>
        <p:cNvGrpSpPr/>
        <p:nvPr/>
      </p:nvGrpSpPr>
      <p:grpSpPr>
        <a:xfrm>
          <a:off x="0" y="0"/>
          <a:ext cx="0" cy="0"/>
          <a:chOff x="0" y="0"/>
          <a:chExt cx="0" cy="0"/>
        </a:xfrm>
      </p:grpSpPr>
      <p:pic>
        <p:nvPicPr>
          <p:cNvPr id="5" name="Afbeelding 4">
            <a:extLst>
              <a:ext uri="{FF2B5EF4-FFF2-40B4-BE49-F238E27FC236}">
                <a16:creationId xmlns:a16="http://schemas.microsoft.com/office/drawing/2014/main" id="{D71582F7-1351-4775-B610-043BDA361471}"/>
              </a:ext>
            </a:extLst>
          </p:cNvPr>
          <p:cNvPicPr>
            <a:picLocks noChangeAspect="1"/>
          </p:cNvPicPr>
          <p:nvPr/>
        </p:nvPicPr>
        <p:blipFill>
          <a:blip r:embed="rId3"/>
          <a:stretch>
            <a:fillRect/>
          </a:stretch>
        </p:blipFill>
        <p:spPr>
          <a:xfrm>
            <a:off x="3024086" y="862149"/>
            <a:ext cx="6318000" cy="6858000"/>
          </a:xfrm>
          <a:prstGeom prst="rect">
            <a:avLst/>
          </a:prstGeom>
        </p:spPr>
      </p:pic>
      <p:sp>
        <p:nvSpPr>
          <p:cNvPr id="182" name="Google Shape;182;p6"/>
          <p:cNvSpPr txBox="1">
            <a:spLocks noGrp="1"/>
          </p:cNvSpPr>
          <p:nvPr>
            <p:ph type="body" idx="1"/>
          </p:nvPr>
        </p:nvSpPr>
        <p:spPr>
          <a:xfrm>
            <a:off x="385192" y="1360154"/>
            <a:ext cx="2114168" cy="4995863"/>
          </a:xfrm>
          <a:prstGeom prst="rect">
            <a:avLst/>
          </a:prstGeom>
          <a:noFill/>
          <a:ln>
            <a:noFill/>
          </a:ln>
        </p:spPr>
        <p:txBody>
          <a:bodyPr spcFirstLastPara="1" wrap="square" lIns="91425" tIns="45700" rIns="91425" bIns="45700" anchor="t" anchorCtr="0">
            <a:noAutofit/>
          </a:bodyPr>
          <a:lstStyle/>
          <a:p>
            <a:pPr marL="0" lvl="0" indent="0" rtl="0">
              <a:lnSpc>
                <a:spcPct val="90000"/>
              </a:lnSpc>
              <a:spcBef>
                <a:spcPts val="0"/>
              </a:spcBef>
              <a:spcAft>
                <a:spcPts val="0"/>
              </a:spcAft>
              <a:buClr>
                <a:srgbClr val="0B7E93"/>
              </a:buClr>
              <a:buSzPts val="2400"/>
              <a:buFont typeface="Arial"/>
              <a:buNone/>
            </a:pPr>
            <a:r>
              <a:rPr lang="nl-NL" sz="2400" b="1" dirty="0">
                <a:solidFill>
                  <a:srgbClr val="0B7E93"/>
                </a:solidFill>
              </a:rPr>
              <a:t>International exchange</a:t>
            </a:r>
            <a:endParaRPr dirty="0"/>
          </a:p>
          <a:p>
            <a:pPr marL="0" lvl="0" indent="0" algn="just" rtl="0">
              <a:lnSpc>
                <a:spcPct val="150000"/>
              </a:lnSpc>
              <a:spcBef>
                <a:spcPts val="1000"/>
              </a:spcBef>
              <a:spcAft>
                <a:spcPts val="0"/>
              </a:spcAft>
              <a:buClr>
                <a:schemeClr val="dk1"/>
              </a:buClr>
              <a:buSzPts val="2000"/>
              <a:buFont typeface="Arial"/>
              <a:buNone/>
            </a:pPr>
            <a:endParaRPr sz="2000" dirty="0"/>
          </a:p>
          <a:p>
            <a:pPr marL="0" lvl="0" indent="0" rtl="0">
              <a:lnSpc>
                <a:spcPct val="150000"/>
              </a:lnSpc>
              <a:spcBef>
                <a:spcPts val="0"/>
              </a:spcBef>
              <a:spcAft>
                <a:spcPts val="0"/>
              </a:spcAft>
              <a:buClr>
                <a:schemeClr val="dk1"/>
              </a:buClr>
              <a:buSzPts val="2000"/>
              <a:buFont typeface="Arial"/>
              <a:buNone/>
            </a:pPr>
            <a:r>
              <a:rPr lang="nl-NL" sz="2000" dirty="0" err="1"/>
              <a:t>Progressive</a:t>
            </a:r>
            <a:r>
              <a:rPr lang="nl-NL" sz="2000" dirty="0"/>
              <a:t> farm </a:t>
            </a:r>
            <a:r>
              <a:rPr lang="nl-NL" sz="2000" dirty="0" err="1"/>
              <a:t>with</a:t>
            </a:r>
            <a:r>
              <a:rPr lang="nl-NL" sz="2000" dirty="0"/>
              <a:t> strong management</a:t>
            </a:r>
            <a:endParaRPr sz="2000" dirty="0"/>
          </a:p>
        </p:txBody>
      </p:sp>
      <p:sp>
        <p:nvSpPr>
          <p:cNvPr id="185" name="Google Shape;185;p6">
            <a:hlinkClick r:id="" action="ppaction://hlinkshowjump?jump=firstslide"/>
          </p:cNvPr>
          <p:cNvSpPr/>
          <p:nvPr/>
        </p:nvSpPr>
        <p:spPr>
          <a:xfrm>
            <a:off x="7459050" y="6214170"/>
            <a:ext cx="1299758" cy="478330"/>
          </a:xfrm>
          <a:prstGeom prst="leftArrow">
            <a:avLst>
              <a:gd name="adj1" fmla="val 50000"/>
              <a:gd name="adj2" fmla="val 50000"/>
            </a:avLst>
          </a:prstGeom>
          <a:solidFill>
            <a:schemeClr val="accent5"/>
          </a:solidFill>
          <a:ln w="12700" cap="flat" cmpd="sng">
            <a:solidFill>
              <a:srgbClr val="31538F"/>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nl-NL" sz="1800">
                <a:solidFill>
                  <a:schemeClr val="lt1"/>
                </a:solidFill>
                <a:latin typeface="Calibri"/>
                <a:ea typeface="Calibri"/>
                <a:cs typeface="Calibri"/>
                <a:sym typeface="Calibri"/>
              </a:rPr>
              <a:t>BACK</a:t>
            </a:r>
            <a:endParaRPr sz="1800">
              <a:solidFill>
                <a:schemeClr val="lt1"/>
              </a:solidFill>
              <a:latin typeface="Calibri"/>
              <a:ea typeface="Calibri"/>
              <a:cs typeface="Calibri"/>
              <a:sym typeface="Calibri"/>
            </a:endParaRPr>
          </a:p>
        </p:txBody>
      </p:sp>
      <p:sp>
        <p:nvSpPr>
          <p:cNvPr id="6" name="Google Shape;112;p2">
            <a:extLst>
              <a:ext uri="{FF2B5EF4-FFF2-40B4-BE49-F238E27FC236}">
                <a16:creationId xmlns:a16="http://schemas.microsoft.com/office/drawing/2014/main" id="{5E6B67BF-F6EC-4456-8C32-ADDE644421F5}"/>
              </a:ext>
            </a:extLst>
          </p:cNvPr>
          <p:cNvSpPr txBox="1"/>
          <p:nvPr/>
        </p:nvSpPr>
        <p:spPr>
          <a:xfrm>
            <a:off x="813013" y="940920"/>
            <a:ext cx="2807642"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nl-NL" sz="1800" dirty="0">
                <a:solidFill>
                  <a:schemeClr val="dk1"/>
                </a:solidFill>
                <a:latin typeface="Calibri"/>
                <a:ea typeface="Calibri"/>
                <a:cs typeface="Calibri"/>
                <a:sym typeface="Calibri"/>
              </a:rPr>
              <a:t>Awareness, Romania</a:t>
            </a:r>
            <a:endParaRPr sz="1800" dirty="0">
              <a:solidFill>
                <a:schemeClr val="dk1"/>
              </a:solidFill>
              <a:latin typeface="Calibri"/>
              <a:ea typeface="Calibri"/>
              <a:cs typeface="Calibri"/>
              <a:sym typeface="Calibri"/>
            </a:endParaRPr>
          </a:p>
        </p:txBody>
      </p:sp>
      <p:sp>
        <p:nvSpPr>
          <p:cNvPr id="7" name="Google Shape;113;p2">
            <a:extLst>
              <a:ext uri="{FF2B5EF4-FFF2-40B4-BE49-F238E27FC236}">
                <a16:creationId xmlns:a16="http://schemas.microsoft.com/office/drawing/2014/main" id="{21BF99AF-3BE9-4C2B-923A-6FAD5803C9C5}"/>
              </a:ext>
            </a:extLst>
          </p:cNvPr>
          <p:cNvSpPr/>
          <p:nvPr/>
        </p:nvSpPr>
        <p:spPr>
          <a:xfrm>
            <a:off x="408149" y="1055052"/>
            <a:ext cx="162415" cy="167868"/>
          </a:xfrm>
          <a:prstGeom prst="ellipse">
            <a:avLst/>
          </a:prstGeom>
          <a:solidFill>
            <a:srgbClr val="2E75B5"/>
          </a:solidFill>
          <a:ln w="12700" cap="flat" cmpd="sng">
            <a:solidFill>
              <a:srgbClr val="548135"/>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Tree>
    <p:extLst>
      <p:ext uri="{BB962C8B-B14F-4D97-AF65-F5344CB8AC3E}">
        <p14:creationId xmlns:p14="http://schemas.microsoft.com/office/powerpoint/2010/main" val="547367553"/>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Shape 435"/>
        <p:cNvGrpSpPr/>
        <p:nvPr/>
      </p:nvGrpSpPr>
      <p:grpSpPr>
        <a:xfrm>
          <a:off x="0" y="0"/>
          <a:ext cx="0" cy="0"/>
          <a:chOff x="0" y="0"/>
          <a:chExt cx="0" cy="0"/>
        </a:xfrm>
      </p:grpSpPr>
      <p:sp>
        <p:nvSpPr>
          <p:cNvPr id="436" name="Google Shape;436;p28"/>
          <p:cNvSpPr txBox="1">
            <a:spLocks noGrp="1"/>
          </p:cNvSpPr>
          <p:nvPr>
            <p:ph type="title"/>
          </p:nvPr>
        </p:nvSpPr>
        <p:spPr>
          <a:xfrm>
            <a:off x="381296" y="1316230"/>
            <a:ext cx="3879000" cy="579663"/>
          </a:xfrm>
          <a:prstGeom prst="rect">
            <a:avLst/>
          </a:prstGeom>
          <a:noFill/>
          <a:ln>
            <a:noFill/>
          </a:ln>
        </p:spPr>
        <p:txBody>
          <a:bodyPr spcFirstLastPara="1" wrap="square" lIns="91425" tIns="91425" rIns="91425" bIns="91425" anchor="t" anchorCtr="0">
            <a:noAutofit/>
          </a:bodyPr>
          <a:lstStyle/>
          <a:p>
            <a:pPr marL="0" lvl="0" indent="0" algn="l" rtl="0">
              <a:lnSpc>
                <a:spcPct val="90000"/>
              </a:lnSpc>
              <a:spcBef>
                <a:spcPts val="0"/>
              </a:spcBef>
              <a:spcAft>
                <a:spcPts val="0"/>
              </a:spcAft>
              <a:buClr>
                <a:srgbClr val="0B7E93"/>
              </a:buClr>
              <a:buSzPts val="2800"/>
              <a:buFont typeface="Open Sans"/>
              <a:buNone/>
            </a:pPr>
            <a:r>
              <a:rPr lang="nl-NL" sz="2600" dirty="0">
                <a:latin typeface="Open Sans"/>
                <a:ea typeface="Open Sans"/>
                <a:cs typeface="Open Sans"/>
                <a:sym typeface="Open Sans"/>
              </a:rPr>
              <a:t>Spin off: Farm Desk</a:t>
            </a:r>
            <a:endParaRPr sz="2600" dirty="0">
              <a:latin typeface="Open Sans"/>
              <a:ea typeface="Open Sans"/>
              <a:cs typeface="Open Sans"/>
              <a:sym typeface="Open Sans"/>
            </a:endParaRPr>
          </a:p>
        </p:txBody>
      </p:sp>
      <p:sp>
        <p:nvSpPr>
          <p:cNvPr id="437" name="Google Shape;437;p28"/>
          <p:cNvSpPr txBox="1">
            <a:spLocks noGrp="1"/>
          </p:cNvSpPr>
          <p:nvPr>
            <p:ph type="body" idx="1"/>
          </p:nvPr>
        </p:nvSpPr>
        <p:spPr>
          <a:xfrm>
            <a:off x="1" y="2116183"/>
            <a:ext cx="4406536" cy="2499360"/>
          </a:xfrm>
          <a:prstGeom prst="rect">
            <a:avLst/>
          </a:prstGeom>
          <a:noFill/>
          <a:ln>
            <a:noFill/>
          </a:ln>
        </p:spPr>
        <p:txBody>
          <a:bodyPr spcFirstLastPara="1" wrap="square" lIns="91425" tIns="91425" rIns="91425" bIns="91425" anchor="t" anchorCtr="0">
            <a:noAutofit/>
          </a:bodyPr>
          <a:lstStyle/>
          <a:p>
            <a:pPr marL="914400"/>
            <a:r>
              <a:rPr lang="nl-NL" sz="2400" dirty="0">
                <a:latin typeface="Open Sans"/>
                <a:sym typeface="Open Sans"/>
              </a:rPr>
              <a:t>Data </a:t>
            </a:r>
            <a:r>
              <a:rPr lang="nl-NL" sz="2400" dirty="0" err="1">
                <a:latin typeface="Open Sans"/>
                <a:sym typeface="Open Sans"/>
              </a:rPr>
              <a:t>integration</a:t>
            </a:r>
            <a:r>
              <a:rPr lang="nl-NL" sz="2400" dirty="0">
                <a:latin typeface="Open Sans"/>
                <a:sym typeface="Open Sans"/>
              </a:rPr>
              <a:t> </a:t>
            </a:r>
            <a:r>
              <a:rPr lang="nl-NL" sz="2400" dirty="0" err="1">
                <a:latin typeface="Open Sans"/>
                <a:sym typeface="Open Sans"/>
              </a:rPr>
              <a:t>key</a:t>
            </a:r>
            <a:r>
              <a:rPr lang="nl-NL" sz="2400" dirty="0">
                <a:latin typeface="Open Sans"/>
                <a:sym typeface="Open Sans"/>
              </a:rPr>
              <a:t> farm </a:t>
            </a:r>
            <a:r>
              <a:rPr lang="nl-NL" sz="2400" dirty="0" err="1">
                <a:latin typeface="Open Sans"/>
                <a:sym typeface="Open Sans"/>
              </a:rPr>
              <a:t>aspects</a:t>
            </a:r>
            <a:r>
              <a:rPr lang="nl-NL" sz="2400" dirty="0">
                <a:latin typeface="Open Sans"/>
                <a:sym typeface="Open Sans"/>
              </a:rPr>
              <a:t>: feed, </a:t>
            </a:r>
            <a:r>
              <a:rPr lang="nl-NL" sz="2400" dirty="0" err="1">
                <a:latin typeface="Open Sans"/>
                <a:sym typeface="Open Sans"/>
              </a:rPr>
              <a:t>milk</a:t>
            </a:r>
            <a:r>
              <a:rPr lang="nl-NL" sz="2400" dirty="0">
                <a:latin typeface="Open Sans"/>
                <a:sym typeface="Open Sans"/>
              </a:rPr>
              <a:t>, </a:t>
            </a:r>
            <a:r>
              <a:rPr lang="nl-NL" sz="2400" dirty="0" err="1">
                <a:latin typeface="Open Sans"/>
                <a:sym typeface="Open Sans"/>
              </a:rPr>
              <a:t>economy</a:t>
            </a:r>
            <a:endParaRPr sz="2400" dirty="0">
              <a:latin typeface="Open Sans"/>
              <a:sym typeface="Open Sans"/>
            </a:endParaRPr>
          </a:p>
          <a:p>
            <a:pPr marL="914400"/>
            <a:r>
              <a:rPr lang="nl-NL" sz="2400" dirty="0" err="1">
                <a:latin typeface="Open Sans"/>
                <a:sym typeface="Open Sans"/>
              </a:rPr>
              <a:t>interprets</a:t>
            </a:r>
            <a:r>
              <a:rPr lang="nl-NL" sz="2400" dirty="0">
                <a:latin typeface="Open Sans"/>
                <a:sym typeface="Open Sans"/>
              </a:rPr>
              <a:t> and </a:t>
            </a:r>
            <a:r>
              <a:rPr lang="nl-NL" sz="2400" dirty="0" err="1">
                <a:latin typeface="Open Sans"/>
                <a:sym typeface="Open Sans"/>
              </a:rPr>
              <a:t>advices</a:t>
            </a:r>
            <a:endParaRPr sz="2400" dirty="0">
              <a:latin typeface="Open Sans"/>
              <a:sym typeface="Open Sans"/>
            </a:endParaRPr>
          </a:p>
          <a:p>
            <a:pPr marL="914400"/>
            <a:r>
              <a:rPr lang="nl-NL" sz="2400" dirty="0" err="1">
                <a:latin typeface="Open Sans"/>
                <a:sym typeface="Open Sans"/>
              </a:rPr>
              <a:t>allows</a:t>
            </a:r>
            <a:r>
              <a:rPr lang="nl-NL" sz="2400" dirty="0">
                <a:latin typeface="Open Sans"/>
                <a:sym typeface="Open Sans"/>
              </a:rPr>
              <a:t> </a:t>
            </a:r>
            <a:r>
              <a:rPr lang="nl-NL" sz="2400" dirty="0" err="1">
                <a:latin typeface="Open Sans"/>
                <a:sym typeface="Open Sans"/>
              </a:rPr>
              <a:t>communication</a:t>
            </a:r>
            <a:r>
              <a:rPr lang="nl-NL" sz="2400" dirty="0">
                <a:latin typeface="Open Sans"/>
                <a:sym typeface="Open Sans"/>
              </a:rPr>
              <a:t> </a:t>
            </a:r>
            <a:r>
              <a:rPr lang="nl-NL" sz="2400" dirty="0" err="1">
                <a:latin typeface="Open Sans"/>
                <a:sym typeface="Open Sans"/>
              </a:rPr>
              <a:t>with</a:t>
            </a:r>
            <a:r>
              <a:rPr lang="nl-NL" sz="2400" dirty="0">
                <a:latin typeface="Open Sans"/>
                <a:sym typeface="Open Sans"/>
              </a:rPr>
              <a:t> </a:t>
            </a:r>
            <a:r>
              <a:rPr lang="nl-NL" sz="2400" dirty="0" err="1">
                <a:latin typeface="Open Sans"/>
                <a:sym typeface="Open Sans"/>
              </a:rPr>
              <a:t>farming</a:t>
            </a:r>
            <a:r>
              <a:rPr lang="nl-NL" sz="2400" dirty="0">
                <a:latin typeface="Open Sans"/>
                <a:sym typeface="Open Sans"/>
              </a:rPr>
              <a:t> consultants</a:t>
            </a:r>
            <a:endParaRPr sz="2400" dirty="0">
              <a:latin typeface="Open Sans"/>
              <a:sym typeface="Open Sans"/>
            </a:endParaRPr>
          </a:p>
          <a:p>
            <a:pPr marL="0" lvl="0" indent="0" rtl="0">
              <a:lnSpc>
                <a:spcPct val="90000"/>
              </a:lnSpc>
              <a:spcBef>
                <a:spcPts val="1600"/>
              </a:spcBef>
              <a:spcAft>
                <a:spcPts val="1600"/>
              </a:spcAft>
              <a:buClr>
                <a:schemeClr val="dk1"/>
              </a:buClr>
              <a:buSzPts val="1800"/>
              <a:buNone/>
            </a:pPr>
            <a:endParaRPr dirty="0">
              <a:latin typeface="Open Sans"/>
              <a:ea typeface="Open Sans"/>
              <a:cs typeface="Open Sans"/>
              <a:sym typeface="Open Sans"/>
            </a:endParaRPr>
          </a:p>
        </p:txBody>
      </p:sp>
      <p:pic>
        <p:nvPicPr>
          <p:cNvPr id="438" name="Google Shape;438;p28"/>
          <p:cNvPicPr preferRelativeResize="0"/>
          <p:nvPr/>
        </p:nvPicPr>
        <p:blipFill rotWithShape="1">
          <a:blip r:embed="rId3">
            <a:alphaModFix/>
          </a:blip>
          <a:srcRect/>
          <a:stretch/>
        </p:blipFill>
        <p:spPr>
          <a:xfrm>
            <a:off x="4572000" y="857251"/>
            <a:ext cx="4572004" cy="5143503"/>
          </a:xfrm>
          <a:prstGeom prst="rect">
            <a:avLst/>
          </a:prstGeom>
          <a:noFill/>
          <a:ln>
            <a:noFill/>
          </a:ln>
        </p:spPr>
      </p:pic>
      <p:sp>
        <p:nvSpPr>
          <p:cNvPr id="439" name="Google Shape;439;p28"/>
          <p:cNvSpPr txBox="1">
            <a:spLocks noGrp="1"/>
          </p:cNvSpPr>
          <p:nvPr>
            <p:ph type="sldNum" idx="12"/>
          </p:nvPr>
        </p:nvSpPr>
        <p:spPr>
          <a:xfrm>
            <a:off x="8472458" y="6217623"/>
            <a:ext cx="548700" cy="524800"/>
          </a:xfrm>
          <a:prstGeom prst="rect">
            <a:avLst/>
          </a:prstGeom>
          <a:noFill/>
          <a:ln>
            <a:noFill/>
          </a:ln>
        </p:spPr>
        <p:txBody>
          <a:bodyPr spcFirstLastPara="1" wrap="square" lIns="91425" tIns="91425" rIns="91425" bIns="91425" anchor="ctr" anchorCtr="0">
            <a:noAutofit/>
          </a:bodyPr>
          <a:lstStyle/>
          <a:p>
            <a:pPr marL="0" lvl="0" indent="0" algn="r" rtl="0">
              <a:spcBef>
                <a:spcPts val="0"/>
              </a:spcBef>
              <a:spcAft>
                <a:spcPts val="0"/>
              </a:spcAft>
              <a:buClr>
                <a:srgbClr val="898989"/>
              </a:buClr>
              <a:buSzPts val="1200"/>
              <a:buFont typeface="Calibri"/>
              <a:buNone/>
            </a:pPr>
            <a:fld id="{00000000-1234-1234-1234-123412341234}" type="slidenum">
              <a:rPr lang="nl-NL"/>
              <a:t>38</a:t>
            </a:fld>
            <a:endParaRPr/>
          </a:p>
        </p:txBody>
      </p:sp>
      <p:sp>
        <p:nvSpPr>
          <p:cNvPr id="6" name="Google Shape;618;p44">
            <a:hlinkClick r:id="" action="ppaction://hlinkshowjump?jump=firstslide"/>
            <a:extLst>
              <a:ext uri="{FF2B5EF4-FFF2-40B4-BE49-F238E27FC236}">
                <a16:creationId xmlns:a16="http://schemas.microsoft.com/office/drawing/2014/main" id="{D187780D-00E7-441F-87F2-8941D1F98AB0}"/>
              </a:ext>
            </a:extLst>
          </p:cNvPr>
          <p:cNvSpPr/>
          <p:nvPr/>
        </p:nvSpPr>
        <p:spPr>
          <a:xfrm>
            <a:off x="6201100" y="6211570"/>
            <a:ext cx="1299758" cy="478330"/>
          </a:xfrm>
          <a:prstGeom prst="leftArrow">
            <a:avLst>
              <a:gd name="adj1" fmla="val 50000"/>
              <a:gd name="adj2" fmla="val 50000"/>
            </a:avLst>
          </a:prstGeom>
          <a:solidFill>
            <a:schemeClr val="accent5"/>
          </a:solidFill>
          <a:ln w="12700" cap="flat" cmpd="sng">
            <a:solidFill>
              <a:srgbClr val="31538F"/>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nl-NL" sz="1800">
                <a:solidFill>
                  <a:schemeClr val="lt1"/>
                </a:solidFill>
                <a:latin typeface="Calibri"/>
                <a:ea typeface="Calibri"/>
                <a:cs typeface="Calibri"/>
                <a:sym typeface="Calibri"/>
              </a:rPr>
              <a:t>BACK</a:t>
            </a:r>
            <a:endParaRPr sz="1800">
              <a:solidFill>
                <a:schemeClr val="lt1"/>
              </a:solidFill>
              <a:latin typeface="Calibri"/>
              <a:ea typeface="Calibri"/>
              <a:cs typeface="Calibri"/>
              <a:sym typeface="Calibri"/>
            </a:endParaRPr>
          </a:p>
        </p:txBody>
      </p:sp>
      <p:sp>
        <p:nvSpPr>
          <p:cNvPr id="7" name="Google Shape;117;p2">
            <a:extLst>
              <a:ext uri="{FF2B5EF4-FFF2-40B4-BE49-F238E27FC236}">
                <a16:creationId xmlns:a16="http://schemas.microsoft.com/office/drawing/2014/main" id="{12322BCA-C009-4D5B-BF6D-F0354ACC7B18}"/>
              </a:ext>
            </a:extLst>
          </p:cNvPr>
          <p:cNvSpPr txBox="1"/>
          <p:nvPr/>
        </p:nvSpPr>
        <p:spPr>
          <a:xfrm>
            <a:off x="816223" y="919534"/>
            <a:ext cx="4339252" cy="36929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nl-NL" sz="1800" dirty="0" err="1">
                <a:solidFill>
                  <a:schemeClr val="dk1"/>
                </a:solidFill>
                <a:latin typeface="Calibri"/>
                <a:ea typeface="Calibri"/>
                <a:cs typeface="Calibri"/>
                <a:sym typeface="Calibri"/>
              </a:rPr>
              <a:t>SME’s</a:t>
            </a:r>
            <a:r>
              <a:rPr lang="nl-NL" sz="1800" dirty="0">
                <a:solidFill>
                  <a:schemeClr val="dk1"/>
                </a:solidFill>
                <a:latin typeface="Calibri"/>
                <a:ea typeface="Calibri"/>
                <a:cs typeface="Calibri"/>
                <a:sym typeface="Calibri"/>
              </a:rPr>
              <a:t>, </a:t>
            </a:r>
            <a:r>
              <a:rPr lang="nl-NL" sz="1800" dirty="0" err="1">
                <a:solidFill>
                  <a:schemeClr val="dk1"/>
                </a:solidFill>
                <a:latin typeface="Calibri"/>
                <a:ea typeface="Calibri"/>
                <a:cs typeface="Calibri"/>
                <a:sym typeface="Calibri"/>
              </a:rPr>
              <a:t>start-ups</a:t>
            </a:r>
            <a:r>
              <a:rPr lang="nl-NL" sz="1800" dirty="0">
                <a:solidFill>
                  <a:schemeClr val="dk1"/>
                </a:solidFill>
                <a:latin typeface="Calibri"/>
                <a:ea typeface="Calibri"/>
                <a:cs typeface="Calibri"/>
                <a:sym typeface="Calibri"/>
              </a:rPr>
              <a:t>, </a:t>
            </a:r>
            <a:r>
              <a:rPr lang="nl-NL" sz="1800" dirty="0" err="1">
                <a:solidFill>
                  <a:schemeClr val="dk1"/>
                </a:solidFill>
                <a:latin typeface="Calibri"/>
                <a:ea typeface="Calibri"/>
                <a:cs typeface="Calibri"/>
                <a:sym typeface="Calibri"/>
              </a:rPr>
              <a:t>young</a:t>
            </a:r>
            <a:r>
              <a:rPr lang="nl-NL" sz="1800" dirty="0">
                <a:solidFill>
                  <a:schemeClr val="dk1"/>
                </a:solidFill>
                <a:latin typeface="Calibri"/>
                <a:ea typeface="Calibri"/>
                <a:cs typeface="Calibri"/>
                <a:sym typeface="Calibri"/>
              </a:rPr>
              <a:t> talent</a:t>
            </a:r>
            <a:endParaRPr sz="1800" dirty="0">
              <a:solidFill>
                <a:schemeClr val="dk1"/>
              </a:solidFill>
              <a:latin typeface="Calibri"/>
              <a:ea typeface="Calibri"/>
              <a:cs typeface="Calibri"/>
              <a:sym typeface="Calibri"/>
            </a:endParaRPr>
          </a:p>
        </p:txBody>
      </p:sp>
      <p:sp>
        <p:nvSpPr>
          <p:cNvPr id="8" name="Google Shape;120;p2">
            <a:extLst>
              <a:ext uri="{FF2B5EF4-FFF2-40B4-BE49-F238E27FC236}">
                <a16:creationId xmlns:a16="http://schemas.microsoft.com/office/drawing/2014/main" id="{897312EA-A91D-4F30-887F-EF6DEC2B994C}"/>
              </a:ext>
            </a:extLst>
          </p:cNvPr>
          <p:cNvSpPr/>
          <p:nvPr/>
        </p:nvSpPr>
        <p:spPr>
          <a:xfrm>
            <a:off x="504686" y="1033662"/>
            <a:ext cx="162415" cy="167868"/>
          </a:xfrm>
          <a:prstGeom prst="ellipse">
            <a:avLst/>
          </a:prstGeom>
          <a:solidFill>
            <a:srgbClr val="FF5050"/>
          </a:solidFill>
          <a:ln w="12700" cap="flat" cmpd="sng">
            <a:solidFill>
              <a:srgbClr val="7030A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Shape 443"/>
        <p:cNvGrpSpPr/>
        <p:nvPr/>
      </p:nvGrpSpPr>
      <p:grpSpPr>
        <a:xfrm>
          <a:off x="0" y="0"/>
          <a:ext cx="0" cy="0"/>
          <a:chOff x="0" y="0"/>
          <a:chExt cx="0" cy="0"/>
        </a:xfrm>
      </p:grpSpPr>
      <p:sp>
        <p:nvSpPr>
          <p:cNvPr id="444" name="Google Shape;444;p29"/>
          <p:cNvSpPr/>
          <p:nvPr/>
        </p:nvSpPr>
        <p:spPr>
          <a:xfrm>
            <a:off x="4572000" y="857250"/>
            <a:ext cx="4572000" cy="5143500"/>
          </a:xfrm>
          <a:prstGeom prst="rect">
            <a:avLst/>
          </a:prstGeom>
          <a:solidFill>
            <a:srgbClr val="4A90E2"/>
          </a:solidFill>
          <a:ln w="9525" cap="flat" cmpd="sng">
            <a:solidFill>
              <a:srgbClr val="4A90E2"/>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446" name="Google Shape;446;p29"/>
          <p:cNvSpPr txBox="1">
            <a:spLocks noGrp="1"/>
          </p:cNvSpPr>
          <p:nvPr>
            <p:ph type="body" idx="1"/>
          </p:nvPr>
        </p:nvSpPr>
        <p:spPr>
          <a:xfrm>
            <a:off x="0" y="2010593"/>
            <a:ext cx="4423954" cy="3416400"/>
          </a:xfrm>
          <a:prstGeom prst="rect">
            <a:avLst/>
          </a:prstGeom>
          <a:noFill/>
          <a:ln>
            <a:noFill/>
          </a:ln>
        </p:spPr>
        <p:txBody>
          <a:bodyPr spcFirstLastPara="1" wrap="square" lIns="91425" tIns="91425" rIns="91425" bIns="91425" anchor="t" anchorCtr="0">
            <a:noAutofit/>
          </a:bodyPr>
          <a:lstStyle/>
          <a:p>
            <a:pPr marL="914400" lvl="0" indent="-342900" algn="l" rtl="0">
              <a:lnSpc>
                <a:spcPct val="90000"/>
              </a:lnSpc>
              <a:spcBef>
                <a:spcPts val="1600"/>
              </a:spcBef>
              <a:spcAft>
                <a:spcPts val="0"/>
              </a:spcAft>
              <a:buClr>
                <a:schemeClr val="dk1"/>
              </a:buClr>
              <a:buSzPts val="1800"/>
              <a:buFont typeface="Open Sans"/>
              <a:buChar char="●"/>
            </a:pPr>
            <a:r>
              <a:rPr lang="nl-NL" sz="2400" dirty="0">
                <a:latin typeface="Open Sans"/>
                <a:ea typeface="Open Sans"/>
                <a:cs typeface="Open Sans"/>
                <a:sym typeface="Open Sans"/>
              </a:rPr>
              <a:t>Wikipedia for </a:t>
            </a:r>
            <a:r>
              <a:rPr lang="nl-NL" sz="2400" dirty="0" err="1">
                <a:latin typeface="Open Sans"/>
                <a:ea typeface="Open Sans"/>
                <a:cs typeface="Open Sans"/>
                <a:sym typeface="Open Sans"/>
              </a:rPr>
              <a:t>dairy</a:t>
            </a:r>
            <a:r>
              <a:rPr lang="nl-NL" sz="2400" dirty="0">
                <a:latin typeface="Open Sans"/>
                <a:ea typeface="Open Sans"/>
                <a:cs typeface="Open Sans"/>
                <a:sym typeface="Open Sans"/>
              </a:rPr>
              <a:t> </a:t>
            </a:r>
            <a:r>
              <a:rPr lang="nl-NL" sz="2400" dirty="0" err="1">
                <a:latin typeface="Open Sans"/>
                <a:ea typeface="Open Sans"/>
                <a:cs typeface="Open Sans"/>
                <a:sym typeface="Open Sans"/>
              </a:rPr>
              <a:t>goat</a:t>
            </a:r>
            <a:r>
              <a:rPr lang="nl-NL" sz="2400" dirty="0">
                <a:latin typeface="Open Sans"/>
                <a:ea typeface="Open Sans"/>
                <a:cs typeface="Open Sans"/>
                <a:sym typeface="Open Sans"/>
              </a:rPr>
              <a:t> farms</a:t>
            </a:r>
            <a:endParaRPr sz="2400" dirty="0">
              <a:latin typeface="Open Sans"/>
              <a:ea typeface="Open Sans"/>
              <a:cs typeface="Open Sans"/>
              <a:sym typeface="Open Sans"/>
            </a:endParaRPr>
          </a:p>
          <a:p>
            <a:pPr marL="914400" lvl="0" indent="-342900" algn="l" rtl="0">
              <a:lnSpc>
                <a:spcPct val="90000"/>
              </a:lnSpc>
              <a:spcBef>
                <a:spcPts val="0"/>
              </a:spcBef>
              <a:spcAft>
                <a:spcPts val="0"/>
              </a:spcAft>
              <a:buClr>
                <a:schemeClr val="dk1"/>
              </a:buClr>
              <a:buSzPts val="1800"/>
              <a:buFont typeface="Open Sans"/>
              <a:buChar char="●"/>
            </a:pPr>
            <a:r>
              <a:rPr lang="nl-NL" sz="2400" dirty="0">
                <a:latin typeface="Open Sans"/>
                <a:ea typeface="Open Sans"/>
                <a:cs typeface="Open Sans"/>
                <a:sym typeface="Open Sans"/>
              </a:rPr>
              <a:t>Hands-on </a:t>
            </a:r>
            <a:r>
              <a:rPr lang="nl-NL" sz="2400" dirty="0" err="1">
                <a:latin typeface="Open Sans"/>
                <a:ea typeface="Open Sans"/>
                <a:cs typeface="Open Sans"/>
                <a:sym typeface="Open Sans"/>
              </a:rPr>
              <a:t>knowledge</a:t>
            </a:r>
            <a:endParaRPr sz="2400" dirty="0">
              <a:latin typeface="Open Sans"/>
              <a:ea typeface="Open Sans"/>
              <a:cs typeface="Open Sans"/>
              <a:sym typeface="Open Sans"/>
            </a:endParaRPr>
          </a:p>
          <a:p>
            <a:pPr marL="914400" lvl="0" indent="-342900" algn="l" rtl="0">
              <a:lnSpc>
                <a:spcPct val="90000"/>
              </a:lnSpc>
              <a:spcBef>
                <a:spcPts val="0"/>
              </a:spcBef>
              <a:spcAft>
                <a:spcPts val="0"/>
              </a:spcAft>
              <a:buClr>
                <a:schemeClr val="dk1"/>
              </a:buClr>
              <a:buSzPts val="1800"/>
              <a:buFont typeface="Open Sans"/>
              <a:buChar char="●"/>
            </a:pPr>
            <a:r>
              <a:rPr lang="nl-NL" sz="2400" dirty="0">
                <a:latin typeface="Open Sans"/>
                <a:ea typeface="Open Sans"/>
                <a:cs typeface="Open Sans"/>
                <a:sym typeface="Open Sans"/>
              </a:rPr>
              <a:t>Experts</a:t>
            </a:r>
            <a:endParaRPr sz="2400" dirty="0">
              <a:latin typeface="Open Sans"/>
              <a:ea typeface="Open Sans"/>
              <a:cs typeface="Open Sans"/>
              <a:sym typeface="Open Sans"/>
            </a:endParaRPr>
          </a:p>
          <a:p>
            <a:pPr marL="914400" lvl="0" indent="-342900" algn="l" rtl="0">
              <a:lnSpc>
                <a:spcPct val="90000"/>
              </a:lnSpc>
              <a:spcBef>
                <a:spcPts val="0"/>
              </a:spcBef>
              <a:spcAft>
                <a:spcPts val="0"/>
              </a:spcAft>
              <a:buClr>
                <a:schemeClr val="dk1"/>
              </a:buClr>
              <a:buSzPts val="1800"/>
              <a:buFont typeface="Open Sans"/>
              <a:buChar char="●"/>
            </a:pPr>
            <a:r>
              <a:rPr lang="nl-NL" sz="2400" dirty="0">
                <a:latin typeface="Open Sans"/>
                <a:ea typeface="Open Sans"/>
                <a:cs typeface="Open Sans"/>
                <a:sym typeface="Open Sans"/>
              </a:rPr>
              <a:t>Easy </a:t>
            </a:r>
            <a:r>
              <a:rPr lang="nl-NL" sz="2400" dirty="0" err="1">
                <a:latin typeface="Open Sans"/>
                <a:ea typeface="Open Sans"/>
                <a:cs typeface="Open Sans"/>
                <a:sym typeface="Open Sans"/>
              </a:rPr>
              <a:t>to</a:t>
            </a:r>
            <a:r>
              <a:rPr lang="nl-NL" sz="2400" dirty="0">
                <a:latin typeface="Open Sans"/>
                <a:ea typeface="Open Sans"/>
                <a:cs typeface="Open Sans"/>
                <a:sym typeface="Open Sans"/>
              </a:rPr>
              <a:t> </a:t>
            </a:r>
            <a:r>
              <a:rPr lang="nl-NL" sz="2400" dirty="0" err="1">
                <a:latin typeface="Open Sans"/>
                <a:ea typeface="Open Sans"/>
                <a:cs typeface="Open Sans"/>
                <a:sym typeface="Open Sans"/>
              </a:rPr>
              <a:t>use</a:t>
            </a:r>
            <a:endParaRPr sz="2400" dirty="0">
              <a:latin typeface="Open Sans"/>
              <a:ea typeface="Open Sans"/>
              <a:cs typeface="Open Sans"/>
              <a:sym typeface="Open Sans"/>
            </a:endParaRPr>
          </a:p>
        </p:txBody>
      </p:sp>
      <p:pic>
        <p:nvPicPr>
          <p:cNvPr id="447" name="Google Shape;447;p29"/>
          <p:cNvPicPr preferRelativeResize="0"/>
          <p:nvPr/>
        </p:nvPicPr>
        <p:blipFill rotWithShape="1">
          <a:blip r:embed="rId3">
            <a:alphaModFix/>
          </a:blip>
          <a:srcRect/>
          <a:stretch/>
        </p:blipFill>
        <p:spPr>
          <a:xfrm>
            <a:off x="4960132" y="1884325"/>
            <a:ext cx="4183868" cy="2704301"/>
          </a:xfrm>
          <a:prstGeom prst="rect">
            <a:avLst/>
          </a:prstGeom>
          <a:noFill/>
          <a:ln>
            <a:noFill/>
          </a:ln>
        </p:spPr>
      </p:pic>
      <p:sp>
        <p:nvSpPr>
          <p:cNvPr id="448" name="Google Shape;448;p29"/>
          <p:cNvSpPr txBox="1">
            <a:spLocks noGrp="1"/>
          </p:cNvSpPr>
          <p:nvPr>
            <p:ph type="sldNum" idx="12"/>
          </p:nvPr>
        </p:nvSpPr>
        <p:spPr>
          <a:xfrm>
            <a:off x="8472458" y="6217623"/>
            <a:ext cx="548700" cy="524800"/>
          </a:xfrm>
          <a:prstGeom prst="rect">
            <a:avLst/>
          </a:prstGeom>
          <a:noFill/>
          <a:ln>
            <a:noFill/>
          </a:ln>
        </p:spPr>
        <p:txBody>
          <a:bodyPr spcFirstLastPara="1" wrap="square" lIns="91425" tIns="91425" rIns="91425" bIns="91425" anchor="ctr" anchorCtr="0">
            <a:noAutofit/>
          </a:bodyPr>
          <a:lstStyle/>
          <a:p>
            <a:pPr marL="0" lvl="0" indent="0" algn="r" rtl="0">
              <a:spcBef>
                <a:spcPts val="0"/>
              </a:spcBef>
              <a:spcAft>
                <a:spcPts val="0"/>
              </a:spcAft>
              <a:buClr>
                <a:srgbClr val="898989"/>
              </a:buClr>
              <a:buSzPts val="1200"/>
              <a:buFont typeface="Calibri"/>
              <a:buNone/>
            </a:pPr>
            <a:fld id="{00000000-1234-1234-1234-123412341234}" type="slidenum">
              <a:rPr lang="nl-NL"/>
              <a:t>39</a:t>
            </a:fld>
            <a:endParaRPr/>
          </a:p>
        </p:txBody>
      </p:sp>
      <p:sp>
        <p:nvSpPr>
          <p:cNvPr id="449" name="Google Shape;449;p29">
            <a:hlinkClick r:id="" action="ppaction://hlinkshowjump?jump=firstslide"/>
          </p:cNvPr>
          <p:cNvSpPr/>
          <p:nvPr/>
        </p:nvSpPr>
        <p:spPr>
          <a:xfrm>
            <a:off x="7172700" y="6211626"/>
            <a:ext cx="1299758" cy="478330"/>
          </a:xfrm>
          <a:prstGeom prst="leftArrow">
            <a:avLst>
              <a:gd name="adj1" fmla="val 50000"/>
              <a:gd name="adj2" fmla="val 50000"/>
            </a:avLst>
          </a:prstGeom>
          <a:solidFill>
            <a:schemeClr val="accent5"/>
          </a:solidFill>
          <a:ln w="12700" cap="flat" cmpd="sng">
            <a:solidFill>
              <a:srgbClr val="31538F"/>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nl-NL" sz="1800">
                <a:solidFill>
                  <a:schemeClr val="lt1"/>
                </a:solidFill>
                <a:latin typeface="Calibri"/>
                <a:ea typeface="Calibri"/>
                <a:cs typeface="Calibri"/>
                <a:sym typeface="Calibri"/>
              </a:rPr>
              <a:t>BACK</a:t>
            </a:r>
            <a:endParaRPr sz="1800">
              <a:solidFill>
                <a:schemeClr val="lt1"/>
              </a:solidFill>
              <a:latin typeface="Calibri"/>
              <a:ea typeface="Calibri"/>
              <a:cs typeface="Calibri"/>
              <a:sym typeface="Calibri"/>
            </a:endParaRPr>
          </a:p>
        </p:txBody>
      </p:sp>
      <p:sp>
        <p:nvSpPr>
          <p:cNvPr id="15" name="Google Shape;436;p28">
            <a:extLst>
              <a:ext uri="{FF2B5EF4-FFF2-40B4-BE49-F238E27FC236}">
                <a16:creationId xmlns:a16="http://schemas.microsoft.com/office/drawing/2014/main" id="{C3465673-1D6C-46C7-9672-54E6D55DC45B}"/>
              </a:ext>
            </a:extLst>
          </p:cNvPr>
          <p:cNvSpPr txBox="1">
            <a:spLocks noGrp="1"/>
          </p:cNvSpPr>
          <p:nvPr>
            <p:ph type="title"/>
          </p:nvPr>
        </p:nvSpPr>
        <p:spPr>
          <a:xfrm>
            <a:off x="381296" y="1316230"/>
            <a:ext cx="3879000" cy="579663"/>
          </a:xfrm>
          <a:prstGeom prst="rect">
            <a:avLst/>
          </a:prstGeom>
          <a:noFill/>
          <a:ln>
            <a:noFill/>
          </a:ln>
        </p:spPr>
        <p:txBody>
          <a:bodyPr spcFirstLastPara="1" wrap="square" lIns="91425" tIns="91425" rIns="91425" bIns="91425" anchor="t" anchorCtr="0">
            <a:noAutofit/>
          </a:bodyPr>
          <a:lstStyle/>
          <a:p>
            <a:pPr marL="0" lvl="0" indent="0" algn="l" rtl="0">
              <a:lnSpc>
                <a:spcPct val="90000"/>
              </a:lnSpc>
              <a:spcBef>
                <a:spcPts val="0"/>
              </a:spcBef>
              <a:spcAft>
                <a:spcPts val="0"/>
              </a:spcAft>
              <a:buClr>
                <a:srgbClr val="0B7E93"/>
              </a:buClr>
              <a:buSzPts val="2800"/>
              <a:buFont typeface="Open Sans"/>
              <a:buNone/>
            </a:pPr>
            <a:r>
              <a:rPr lang="nl-NL" sz="2600" dirty="0">
                <a:latin typeface="Open Sans"/>
                <a:ea typeface="Open Sans"/>
                <a:cs typeface="Open Sans"/>
                <a:sym typeface="Open Sans"/>
              </a:rPr>
              <a:t>Spin off: </a:t>
            </a:r>
            <a:r>
              <a:rPr lang="nl-NL" sz="2600" dirty="0" err="1">
                <a:latin typeface="Open Sans"/>
                <a:ea typeface="Open Sans"/>
                <a:cs typeface="Open Sans"/>
                <a:sym typeface="Open Sans"/>
              </a:rPr>
              <a:t>Capripedia</a:t>
            </a:r>
            <a:endParaRPr sz="2600" dirty="0">
              <a:latin typeface="Open Sans"/>
              <a:ea typeface="Open Sans"/>
              <a:cs typeface="Open Sans"/>
              <a:sym typeface="Open Sans"/>
            </a:endParaRPr>
          </a:p>
        </p:txBody>
      </p:sp>
      <p:sp>
        <p:nvSpPr>
          <p:cNvPr id="16" name="Google Shape;117;p2">
            <a:extLst>
              <a:ext uri="{FF2B5EF4-FFF2-40B4-BE49-F238E27FC236}">
                <a16:creationId xmlns:a16="http://schemas.microsoft.com/office/drawing/2014/main" id="{E0C7A76C-94DB-417E-9A06-AA61D7C20672}"/>
              </a:ext>
            </a:extLst>
          </p:cNvPr>
          <p:cNvSpPr txBox="1"/>
          <p:nvPr/>
        </p:nvSpPr>
        <p:spPr>
          <a:xfrm>
            <a:off x="816223" y="919534"/>
            <a:ext cx="4339252" cy="36929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nl-NL" sz="1800" dirty="0" err="1">
                <a:solidFill>
                  <a:schemeClr val="dk1"/>
                </a:solidFill>
                <a:latin typeface="Calibri"/>
                <a:ea typeface="Calibri"/>
                <a:cs typeface="Calibri"/>
                <a:sym typeface="Calibri"/>
              </a:rPr>
              <a:t>SME’s</a:t>
            </a:r>
            <a:r>
              <a:rPr lang="nl-NL" sz="1800" dirty="0">
                <a:solidFill>
                  <a:schemeClr val="dk1"/>
                </a:solidFill>
                <a:latin typeface="Calibri"/>
                <a:ea typeface="Calibri"/>
                <a:cs typeface="Calibri"/>
                <a:sym typeface="Calibri"/>
              </a:rPr>
              <a:t>, </a:t>
            </a:r>
            <a:r>
              <a:rPr lang="nl-NL" sz="1800" dirty="0" err="1">
                <a:solidFill>
                  <a:schemeClr val="dk1"/>
                </a:solidFill>
                <a:latin typeface="Calibri"/>
                <a:ea typeface="Calibri"/>
                <a:cs typeface="Calibri"/>
                <a:sym typeface="Calibri"/>
              </a:rPr>
              <a:t>start-ups</a:t>
            </a:r>
            <a:r>
              <a:rPr lang="nl-NL" sz="1800" dirty="0">
                <a:solidFill>
                  <a:schemeClr val="dk1"/>
                </a:solidFill>
                <a:latin typeface="Calibri"/>
                <a:ea typeface="Calibri"/>
                <a:cs typeface="Calibri"/>
                <a:sym typeface="Calibri"/>
              </a:rPr>
              <a:t>, </a:t>
            </a:r>
            <a:r>
              <a:rPr lang="nl-NL" sz="1800" dirty="0" err="1">
                <a:solidFill>
                  <a:schemeClr val="dk1"/>
                </a:solidFill>
                <a:latin typeface="Calibri"/>
                <a:ea typeface="Calibri"/>
                <a:cs typeface="Calibri"/>
                <a:sym typeface="Calibri"/>
              </a:rPr>
              <a:t>young</a:t>
            </a:r>
            <a:r>
              <a:rPr lang="nl-NL" sz="1800" dirty="0">
                <a:solidFill>
                  <a:schemeClr val="dk1"/>
                </a:solidFill>
                <a:latin typeface="Calibri"/>
                <a:ea typeface="Calibri"/>
                <a:cs typeface="Calibri"/>
                <a:sym typeface="Calibri"/>
              </a:rPr>
              <a:t> talent</a:t>
            </a:r>
            <a:endParaRPr sz="1800" dirty="0">
              <a:solidFill>
                <a:schemeClr val="dk1"/>
              </a:solidFill>
              <a:latin typeface="Calibri"/>
              <a:ea typeface="Calibri"/>
              <a:cs typeface="Calibri"/>
              <a:sym typeface="Calibri"/>
            </a:endParaRPr>
          </a:p>
        </p:txBody>
      </p:sp>
      <p:sp>
        <p:nvSpPr>
          <p:cNvPr id="17" name="Google Shape;120;p2">
            <a:extLst>
              <a:ext uri="{FF2B5EF4-FFF2-40B4-BE49-F238E27FC236}">
                <a16:creationId xmlns:a16="http://schemas.microsoft.com/office/drawing/2014/main" id="{D5CF275B-E9D3-4BDC-AF73-D439AA1AE179}"/>
              </a:ext>
            </a:extLst>
          </p:cNvPr>
          <p:cNvSpPr/>
          <p:nvPr/>
        </p:nvSpPr>
        <p:spPr>
          <a:xfrm>
            <a:off x="504686" y="1033662"/>
            <a:ext cx="162415" cy="167868"/>
          </a:xfrm>
          <a:prstGeom prst="ellipse">
            <a:avLst/>
          </a:prstGeom>
          <a:solidFill>
            <a:srgbClr val="FF5050"/>
          </a:solidFill>
          <a:ln w="12700" cap="flat" cmpd="sng">
            <a:solidFill>
              <a:srgbClr val="7030A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471"/>
        <p:cNvGrpSpPr/>
        <p:nvPr/>
      </p:nvGrpSpPr>
      <p:grpSpPr>
        <a:xfrm>
          <a:off x="0" y="0"/>
          <a:ext cx="0" cy="0"/>
          <a:chOff x="0" y="0"/>
          <a:chExt cx="0" cy="0"/>
        </a:xfrm>
      </p:grpSpPr>
      <p:sp>
        <p:nvSpPr>
          <p:cNvPr id="472" name="Google Shape;472;p32"/>
          <p:cNvSpPr txBox="1">
            <a:spLocks noGrp="1"/>
          </p:cNvSpPr>
          <p:nvPr>
            <p:ph type="title"/>
          </p:nvPr>
        </p:nvSpPr>
        <p:spPr>
          <a:xfrm>
            <a:off x="277318" y="1224756"/>
            <a:ext cx="8746032" cy="842963"/>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None/>
            </a:pPr>
            <a:r>
              <a:rPr lang="nl-NL" sz="3600" dirty="0"/>
              <a:t>Impact @KUL</a:t>
            </a:r>
            <a:endParaRPr sz="2800" dirty="0"/>
          </a:p>
        </p:txBody>
      </p:sp>
      <p:sp>
        <p:nvSpPr>
          <p:cNvPr id="473" name="Google Shape;473;p32"/>
          <p:cNvSpPr txBox="1">
            <a:spLocks noGrp="1"/>
          </p:cNvSpPr>
          <p:nvPr>
            <p:ph type="body" idx="1"/>
          </p:nvPr>
        </p:nvSpPr>
        <p:spPr>
          <a:xfrm>
            <a:off x="502170" y="1825625"/>
            <a:ext cx="8521180" cy="4351338"/>
          </a:xfrm>
          <a:prstGeom prst="rect">
            <a:avLst/>
          </a:prstGeom>
          <a:noFill/>
          <a:ln>
            <a:noFill/>
          </a:ln>
        </p:spPr>
        <p:txBody>
          <a:bodyPr spcFirstLastPara="1" wrap="square" lIns="91425" tIns="45700" rIns="91425" bIns="45700" anchor="t" anchorCtr="0">
            <a:noAutofit/>
          </a:bodyPr>
          <a:lstStyle/>
          <a:p>
            <a:pPr marL="228600" lvl="0" indent="-228600" algn="l" rtl="0">
              <a:lnSpc>
                <a:spcPct val="150000"/>
              </a:lnSpc>
              <a:spcBef>
                <a:spcPts val="0"/>
              </a:spcBef>
              <a:spcAft>
                <a:spcPts val="0"/>
              </a:spcAft>
              <a:buClr>
                <a:schemeClr val="dk1"/>
              </a:buClr>
              <a:buSzPts val="2800"/>
              <a:buChar char="•"/>
            </a:pPr>
            <a:r>
              <a:rPr lang="nl-NL"/>
              <a:t>PhD and Master Students: new skills &amp; practical understanding</a:t>
            </a:r>
            <a:endParaRPr/>
          </a:p>
          <a:p>
            <a:pPr marL="228600" lvl="0" indent="-228600" algn="l" rtl="0">
              <a:lnSpc>
                <a:spcPct val="150000"/>
              </a:lnSpc>
              <a:spcBef>
                <a:spcPts val="1000"/>
              </a:spcBef>
              <a:spcAft>
                <a:spcPts val="0"/>
              </a:spcAft>
              <a:buClr>
                <a:schemeClr val="dk1"/>
              </a:buClr>
              <a:buSzPts val="2800"/>
              <a:buChar char="•"/>
            </a:pPr>
            <a:r>
              <a:rPr lang="nl-NL"/>
              <a:t>New material for courses</a:t>
            </a:r>
            <a:endParaRPr/>
          </a:p>
          <a:p>
            <a:pPr marL="228600" lvl="0" indent="-228600" algn="l" rtl="0">
              <a:lnSpc>
                <a:spcPct val="150000"/>
              </a:lnSpc>
              <a:spcBef>
                <a:spcPts val="1000"/>
              </a:spcBef>
              <a:spcAft>
                <a:spcPts val="0"/>
              </a:spcAft>
              <a:buClr>
                <a:schemeClr val="dk1"/>
              </a:buClr>
              <a:buSzPts val="2800"/>
              <a:buChar char="•"/>
            </a:pPr>
            <a:r>
              <a:rPr lang="nl-NL"/>
              <a:t>Influenced better dissemination by practical research stations</a:t>
            </a:r>
            <a:endParaRPr/>
          </a:p>
          <a:p>
            <a:pPr marL="0" lvl="0" indent="0" algn="l" rtl="0">
              <a:lnSpc>
                <a:spcPct val="90000"/>
              </a:lnSpc>
              <a:spcBef>
                <a:spcPts val="1000"/>
              </a:spcBef>
              <a:spcAft>
                <a:spcPts val="0"/>
              </a:spcAft>
              <a:buClr>
                <a:schemeClr val="dk1"/>
              </a:buClr>
              <a:buSzPts val="2800"/>
              <a:buNone/>
            </a:pPr>
            <a:endParaRPr/>
          </a:p>
          <a:p>
            <a:pPr marL="228600" lvl="0" indent="-50800" algn="l" rtl="0">
              <a:lnSpc>
                <a:spcPct val="90000"/>
              </a:lnSpc>
              <a:spcBef>
                <a:spcPts val="1000"/>
              </a:spcBef>
              <a:spcAft>
                <a:spcPts val="0"/>
              </a:spcAft>
              <a:buClr>
                <a:schemeClr val="dk1"/>
              </a:buClr>
              <a:buSzPts val="2800"/>
              <a:buNone/>
            </a:pPr>
            <a:endParaRPr/>
          </a:p>
        </p:txBody>
      </p:sp>
      <p:sp>
        <p:nvSpPr>
          <p:cNvPr id="474" name="Google Shape;474;p32"/>
          <p:cNvSpPr txBox="1">
            <a:spLocks noGrp="1"/>
          </p:cNvSpPr>
          <p:nvPr>
            <p:ph type="sldNum" idx="12"/>
          </p:nvPr>
        </p:nvSpPr>
        <p:spPr>
          <a:xfrm>
            <a:off x="6942138" y="6356350"/>
            <a:ext cx="2057400"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nl-NL"/>
              <a:t>4</a:t>
            </a:fld>
            <a:endParaRPr/>
          </a:p>
        </p:txBody>
      </p:sp>
      <p:pic>
        <p:nvPicPr>
          <p:cNvPr id="475" name="Google Shape;475;p32"/>
          <p:cNvPicPr preferRelativeResize="0"/>
          <p:nvPr/>
        </p:nvPicPr>
        <p:blipFill rotWithShape="1">
          <a:blip r:embed="rId3">
            <a:alphaModFix/>
          </a:blip>
          <a:srcRect/>
          <a:stretch/>
        </p:blipFill>
        <p:spPr>
          <a:xfrm>
            <a:off x="6198565" y="5210055"/>
            <a:ext cx="2422152" cy="864139"/>
          </a:xfrm>
          <a:prstGeom prst="rect">
            <a:avLst/>
          </a:prstGeom>
          <a:noFill/>
          <a:ln>
            <a:noFill/>
          </a:ln>
        </p:spPr>
      </p:pic>
      <p:sp>
        <p:nvSpPr>
          <p:cNvPr id="476" name="Google Shape;476;p32">
            <a:hlinkClick r:id="" action="ppaction://hlinkshowjump?jump=firstslide"/>
          </p:cNvPr>
          <p:cNvSpPr/>
          <p:nvPr/>
        </p:nvSpPr>
        <p:spPr>
          <a:xfrm>
            <a:off x="7320959" y="6227876"/>
            <a:ext cx="1299758" cy="478330"/>
          </a:xfrm>
          <a:prstGeom prst="leftArrow">
            <a:avLst>
              <a:gd name="adj1" fmla="val 50000"/>
              <a:gd name="adj2" fmla="val 50000"/>
            </a:avLst>
          </a:prstGeom>
          <a:solidFill>
            <a:schemeClr val="accent5"/>
          </a:solidFill>
          <a:ln w="12700" cap="flat" cmpd="sng">
            <a:solidFill>
              <a:srgbClr val="31538F"/>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nl-NL" sz="1800">
                <a:solidFill>
                  <a:schemeClr val="lt1"/>
                </a:solidFill>
                <a:latin typeface="Calibri"/>
                <a:ea typeface="Calibri"/>
                <a:cs typeface="Calibri"/>
                <a:sym typeface="Calibri"/>
              </a:rPr>
              <a:t>BACK</a:t>
            </a:r>
            <a:endParaRPr sz="1800">
              <a:solidFill>
                <a:schemeClr val="lt1"/>
              </a:solidFill>
              <a:latin typeface="Calibri"/>
              <a:ea typeface="Calibri"/>
              <a:cs typeface="Calibri"/>
              <a:sym typeface="Calibri"/>
            </a:endParaRPr>
          </a:p>
        </p:txBody>
      </p:sp>
      <p:sp>
        <p:nvSpPr>
          <p:cNvPr id="8" name="Google Shape;110;p2">
            <a:extLst>
              <a:ext uri="{FF2B5EF4-FFF2-40B4-BE49-F238E27FC236}">
                <a16:creationId xmlns:a16="http://schemas.microsoft.com/office/drawing/2014/main" id="{AA3B7713-DC04-4AC3-A314-2D3C5F8A4D3B}"/>
              </a:ext>
            </a:extLst>
          </p:cNvPr>
          <p:cNvSpPr/>
          <p:nvPr/>
        </p:nvSpPr>
        <p:spPr>
          <a:xfrm>
            <a:off x="229460" y="944666"/>
            <a:ext cx="162415" cy="167868"/>
          </a:xfrm>
          <a:prstGeom prst="ellipse">
            <a:avLst/>
          </a:prstGeom>
          <a:solidFill>
            <a:srgbClr val="92D050"/>
          </a:solidFill>
          <a:ln w="12700" cap="flat" cmpd="sng">
            <a:solidFill>
              <a:srgbClr val="548135"/>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9" name="Google Shape;111;p2">
            <a:extLst>
              <a:ext uri="{FF2B5EF4-FFF2-40B4-BE49-F238E27FC236}">
                <a16:creationId xmlns:a16="http://schemas.microsoft.com/office/drawing/2014/main" id="{2607F6DF-BC0C-4A70-969C-F7DD29AA9673}"/>
              </a:ext>
            </a:extLst>
          </p:cNvPr>
          <p:cNvSpPr txBox="1"/>
          <p:nvPr/>
        </p:nvSpPr>
        <p:spPr>
          <a:xfrm>
            <a:off x="607076" y="858199"/>
            <a:ext cx="3696475" cy="36929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nl-NL" sz="1800" b="0" i="0" u="none" strike="noStrike" cap="none" dirty="0" err="1">
                <a:solidFill>
                  <a:schemeClr val="dk1"/>
                </a:solidFill>
                <a:latin typeface="Calibri"/>
                <a:ea typeface="Calibri"/>
                <a:cs typeface="Calibri"/>
                <a:sym typeface="Calibri"/>
              </a:rPr>
              <a:t>Education</a:t>
            </a:r>
            <a:r>
              <a:rPr lang="nl-NL" sz="1800" b="0" i="0" u="none" strike="noStrike" cap="none" dirty="0">
                <a:solidFill>
                  <a:schemeClr val="dk1"/>
                </a:solidFill>
                <a:latin typeface="Calibri"/>
                <a:ea typeface="Calibri"/>
                <a:cs typeface="Calibri"/>
                <a:sym typeface="Calibri"/>
              </a:rPr>
              <a:t>, Belgium, </a:t>
            </a:r>
            <a:r>
              <a:rPr lang="nl-NL" sz="1800" b="0" i="0" u="none" strike="noStrike" cap="none" dirty="0" err="1">
                <a:solidFill>
                  <a:schemeClr val="dk1"/>
                </a:solidFill>
                <a:latin typeface="Calibri"/>
                <a:ea typeface="Calibri"/>
                <a:cs typeface="Calibri"/>
                <a:sym typeface="Calibri"/>
              </a:rPr>
              <a:t>international</a:t>
            </a:r>
            <a:endParaRPr sz="1800" dirty="0">
              <a:solidFill>
                <a:schemeClr val="dk1"/>
              </a:solidFill>
              <a:latin typeface="Calibri"/>
              <a:ea typeface="Calibri"/>
              <a:cs typeface="Calibri"/>
              <a:sym typeface="Calibri"/>
            </a:endParaRP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Shape 453"/>
        <p:cNvGrpSpPr/>
        <p:nvPr/>
      </p:nvGrpSpPr>
      <p:grpSpPr>
        <a:xfrm>
          <a:off x="0" y="0"/>
          <a:ext cx="0" cy="0"/>
          <a:chOff x="0" y="0"/>
          <a:chExt cx="0" cy="0"/>
        </a:xfrm>
      </p:grpSpPr>
      <p:sp>
        <p:nvSpPr>
          <p:cNvPr id="455" name="Google Shape;455;p30"/>
          <p:cNvSpPr txBox="1"/>
          <p:nvPr/>
        </p:nvSpPr>
        <p:spPr>
          <a:xfrm>
            <a:off x="120650" y="1891862"/>
            <a:ext cx="8902700" cy="3939112"/>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1000"/>
              </a:spcBef>
              <a:spcAft>
                <a:spcPts val="0"/>
              </a:spcAft>
              <a:buClr>
                <a:schemeClr val="dk1"/>
              </a:buClr>
              <a:buSzPts val="2800"/>
              <a:buFont typeface="Arial"/>
              <a:buNone/>
            </a:pPr>
            <a:endParaRPr sz="2800" dirty="0">
              <a:solidFill>
                <a:schemeClr val="dk1"/>
              </a:solidFill>
              <a:latin typeface="Arial"/>
              <a:ea typeface="Arial"/>
              <a:cs typeface="Arial"/>
              <a:sym typeface="Arial"/>
            </a:endParaRPr>
          </a:p>
          <a:p>
            <a:pPr marL="0" marR="0" lvl="0" indent="0" algn="l" rtl="0">
              <a:lnSpc>
                <a:spcPct val="90000"/>
              </a:lnSpc>
              <a:spcBef>
                <a:spcPts val="1000"/>
              </a:spcBef>
              <a:spcAft>
                <a:spcPts val="0"/>
              </a:spcAft>
              <a:buClr>
                <a:schemeClr val="dk1"/>
              </a:buClr>
              <a:buSzPts val="2800"/>
              <a:buFont typeface="Arial"/>
              <a:buNone/>
            </a:pPr>
            <a:endParaRPr sz="2800" dirty="0">
              <a:solidFill>
                <a:schemeClr val="dk1"/>
              </a:solidFill>
              <a:latin typeface="Arial"/>
              <a:ea typeface="Arial"/>
              <a:cs typeface="Arial"/>
              <a:sym typeface="Arial"/>
            </a:endParaRPr>
          </a:p>
          <a:p>
            <a:pPr marL="228600" marR="0" lvl="0" indent="-50800" algn="l" rtl="0">
              <a:lnSpc>
                <a:spcPct val="90000"/>
              </a:lnSpc>
              <a:spcBef>
                <a:spcPts val="1000"/>
              </a:spcBef>
              <a:spcAft>
                <a:spcPts val="0"/>
              </a:spcAft>
              <a:buClr>
                <a:schemeClr val="dk1"/>
              </a:buClr>
              <a:buSzPts val="2800"/>
              <a:buFont typeface="Arial"/>
              <a:buNone/>
            </a:pPr>
            <a:endParaRPr sz="2800" dirty="0">
              <a:solidFill>
                <a:schemeClr val="dk1"/>
              </a:solidFill>
              <a:latin typeface="Arial"/>
              <a:ea typeface="Arial"/>
              <a:cs typeface="Arial"/>
              <a:sym typeface="Arial"/>
            </a:endParaRPr>
          </a:p>
        </p:txBody>
      </p:sp>
      <p:sp>
        <p:nvSpPr>
          <p:cNvPr id="456" name="Google Shape;456;p30"/>
          <p:cNvSpPr txBox="1">
            <a:spLocks noGrp="1"/>
          </p:cNvSpPr>
          <p:nvPr>
            <p:ph type="sldNum" idx="12"/>
          </p:nvPr>
        </p:nvSpPr>
        <p:spPr>
          <a:xfrm>
            <a:off x="6942138" y="6356350"/>
            <a:ext cx="2057400"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nl-NL"/>
              <a:t>40</a:t>
            </a:fld>
            <a:endParaRPr/>
          </a:p>
        </p:txBody>
      </p:sp>
      <p:sp>
        <p:nvSpPr>
          <p:cNvPr id="457" name="Google Shape;457;p30">
            <a:hlinkClick r:id="" action="ppaction://hlinkshowjump?jump=firstslide"/>
          </p:cNvPr>
          <p:cNvSpPr/>
          <p:nvPr/>
        </p:nvSpPr>
        <p:spPr>
          <a:xfrm>
            <a:off x="7517756" y="5878020"/>
            <a:ext cx="1299758" cy="478330"/>
          </a:xfrm>
          <a:prstGeom prst="leftArrow">
            <a:avLst>
              <a:gd name="adj1" fmla="val 50000"/>
              <a:gd name="adj2" fmla="val 50000"/>
            </a:avLst>
          </a:prstGeom>
          <a:solidFill>
            <a:schemeClr val="accent5"/>
          </a:solidFill>
          <a:ln w="12700" cap="flat" cmpd="sng">
            <a:solidFill>
              <a:srgbClr val="31538F"/>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nl-NL" sz="1800">
                <a:solidFill>
                  <a:schemeClr val="lt1"/>
                </a:solidFill>
                <a:latin typeface="Calibri"/>
                <a:ea typeface="Calibri"/>
                <a:cs typeface="Calibri"/>
                <a:sym typeface="Calibri"/>
              </a:rPr>
              <a:t>BACK</a:t>
            </a:r>
            <a:endParaRPr sz="1800">
              <a:solidFill>
                <a:schemeClr val="lt1"/>
              </a:solidFill>
              <a:latin typeface="Calibri"/>
              <a:ea typeface="Calibri"/>
              <a:cs typeface="Calibri"/>
              <a:sym typeface="Calibri"/>
            </a:endParaRPr>
          </a:p>
        </p:txBody>
      </p:sp>
      <p:pic>
        <p:nvPicPr>
          <p:cNvPr id="458" name="Google Shape;458;p30"/>
          <p:cNvPicPr preferRelativeResize="0"/>
          <p:nvPr/>
        </p:nvPicPr>
        <p:blipFill rotWithShape="1">
          <a:blip r:embed="rId3">
            <a:alphaModFix/>
          </a:blip>
          <a:srcRect/>
          <a:stretch/>
        </p:blipFill>
        <p:spPr>
          <a:xfrm>
            <a:off x="5684816" y="1682563"/>
            <a:ext cx="2965911" cy="2880728"/>
          </a:xfrm>
          <a:prstGeom prst="rect">
            <a:avLst/>
          </a:prstGeom>
          <a:noFill/>
          <a:ln>
            <a:noFill/>
          </a:ln>
        </p:spPr>
      </p:pic>
      <p:sp>
        <p:nvSpPr>
          <p:cNvPr id="8" name="Google Shape;446;p29">
            <a:extLst>
              <a:ext uri="{FF2B5EF4-FFF2-40B4-BE49-F238E27FC236}">
                <a16:creationId xmlns:a16="http://schemas.microsoft.com/office/drawing/2014/main" id="{D795A064-472E-4B00-A79D-A3604B921121}"/>
              </a:ext>
            </a:extLst>
          </p:cNvPr>
          <p:cNvSpPr txBox="1">
            <a:spLocks noGrp="1"/>
          </p:cNvSpPr>
          <p:nvPr>
            <p:ph type="body" idx="1"/>
          </p:nvPr>
        </p:nvSpPr>
        <p:spPr>
          <a:xfrm>
            <a:off x="0" y="1720800"/>
            <a:ext cx="5303520" cy="3416400"/>
          </a:xfrm>
          <a:prstGeom prst="rect">
            <a:avLst/>
          </a:prstGeom>
          <a:noFill/>
          <a:ln>
            <a:noFill/>
          </a:ln>
        </p:spPr>
        <p:txBody>
          <a:bodyPr spcFirstLastPara="1" wrap="square" lIns="91425" tIns="91425" rIns="91425" bIns="91425" anchor="t" anchorCtr="0">
            <a:noAutofit/>
          </a:bodyPr>
          <a:lstStyle/>
          <a:p>
            <a:pPr marL="914400" lvl="0">
              <a:spcBef>
                <a:spcPts val="1600"/>
              </a:spcBef>
              <a:buFont typeface="Open Sans"/>
              <a:buChar char="●"/>
            </a:pPr>
            <a:r>
              <a:rPr lang="en-US" sz="2400" dirty="0">
                <a:latin typeface="Open Sans"/>
                <a:ea typeface="Open Sans"/>
                <a:cs typeface="Open Sans"/>
                <a:sym typeface="Open Sans"/>
              </a:rPr>
              <a:t>consultancy sensor technology by Kristine Piccart, ILVO</a:t>
            </a:r>
          </a:p>
          <a:p>
            <a:pPr marL="571500" lvl="0" indent="0">
              <a:spcBef>
                <a:spcPts val="1600"/>
              </a:spcBef>
              <a:buNone/>
            </a:pPr>
            <a:r>
              <a:rPr lang="en-US" sz="2400" dirty="0">
                <a:latin typeface="Open Sans"/>
                <a:ea typeface="Open Sans"/>
                <a:cs typeface="Open Sans"/>
                <a:sym typeface="Open Sans"/>
              </a:rPr>
              <a:t>Impact of 4D4F:  </a:t>
            </a:r>
          </a:p>
          <a:p>
            <a:pPr marL="914400" lvl="0">
              <a:spcBef>
                <a:spcPts val="1600"/>
              </a:spcBef>
              <a:buFont typeface="Open Sans"/>
              <a:buChar char="●"/>
            </a:pPr>
            <a:r>
              <a:rPr lang="en-US" sz="2400" dirty="0">
                <a:latin typeface="Open Sans"/>
                <a:ea typeface="Open Sans"/>
                <a:cs typeface="Open Sans"/>
                <a:sym typeface="Open Sans"/>
              </a:rPr>
              <a:t>First H2020 Thematic Network</a:t>
            </a:r>
          </a:p>
          <a:p>
            <a:pPr marL="914400" lvl="0">
              <a:spcBef>
                <a:spcPts val="1600"/>
              </a:spcBef>
              <a:buFont typeface="Open Sans"/>
              <a:buChar char="●"/>
            </a:pPr>
            <a:r>
              <a:rPr lang="en-US" sz="2400" dirty="0">
                <a:latin typeface="Open Sans"/>
                <a:ea typeface="Open Sans"/>
                <a:cs typeface="Open Sans"/>
                <a:sym typeface="Open Sans"/>
              </a:rPr>
              <a:t>Gain knowledge &amp; experience</a:t>
            </a:r>
          </a:p>
          <a:p>
            <a:pPr marL="914400" lvl="0">
              <a:spcBef>
                <a:spcPts val="1600"/>
              </a:spcBef>
              <a:buFont typeface="Open Sans"/>
              <a:buChar char="●"/>
            </a:pPr>
            <a:r>
              <a:rPr lang="en-US" sz="2400" dirty="0">
                <a:latin typeface="Open Sans"/>
                <a:ea typeface="Open Sans"/>
                <a:cs typeface="Open Sans"/>
                <a:sym typeface="Open Sans"/>
              </a:rPr>
              <a:t>Transnational contacts industry</a:t>
            </a:r>
          </a:p>
        </p:txBody>
      </p:sp>
      <p:sp>
        <p:nvSpPr>
          <p:cNvPr id="9" name="Google Shape;436;p28">
            <a:extLst>
              <a:ext uri="{FF2B5EF4-FFF2-40B4-BE49-F238E27FC236}">
                <a16:creationId xmlns:a16="http://schemas.microsoft.com/office/drawing/2014/main" id="{26197E13-2278-4B4A-98AF-1FEC99EBBF61}"/>
              </a:ext>
            </a:extLst>
          </p:cNvPr>
          <p:cNvSpPr txBox="1">
            <a:spLocks/>
          </p:cNvSpPr>
          <p:nvPr/>
        </p:nvSpPr>
        <p:spPr>
          <a:xfrm>
            <a:off x="381296" y="1316230"/>
            <a:ext cx="5166064" cy="579663"/>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rgbClr val="000000"/>
              </a:buClr>
              <a:buSzPts val="1400"/>
              <a:buFont typeface="Arial"/>
              <a:buNone/>
              <a:defRPr sz="4400" b="1" i="0" u="none" strike="noStrike" cap="none">
                <a:solidFill>
                  <a:srgbClr val="0B7E93"/>
                </a:solidFill>
                <a:latin typeface="Arial"/>
                <a:ea typeface="Arial"/>
                <a:cs typeface="Arial"/>
                <a:sym typeface="Arial"/>
              </a:defRPr>
            </a:lvl1pPr>
            <a:lvl2pPr marR="0" lvl="1" algn="l" rtl="0">
              <a:lnSpc>
                <a:spcPct val="90000"/>
              </a:lnSpc>
              <a:spcBef>
                <a:spcPts val="0"/>
              </a:spcBef>
              <a:spcAft>
                <a:spcPts val="0"/>
              </a:spcAft>
              <a:buClr>
                <a:srgbClr val="000000"/>
              </a:buClr>
              <a:buSzPts val="1400"/>
              <a:buFont typeface="Arial"/>
              <a:buNone/>
              <a:defRPr sz="4400" b="1" i="0" u="none" strike="noStrike" cap="none">
                <a:solidFill>
                  <a:srgbClr val="0B7E93"/>
                </a:solidFill>
                <a:latin typeface="Arial"/>
                <a:ea typeface="Arial"/>
                <a:cs typeface="Arial"/>
                <a:sym typeface="Arial"/>
              </a:defRPr>
            </a:lvl2pPr>
            <a:lvl3pPr marR="0" lvl="2" algn="l" rtl="0">
              <a:lnSpc>
                <a:spcPct val="90000"/>
              </a:lnSpc>
              <a:spcBef>
                <a:spcPts val="0"/>
              </a:spcBef>
              <a:spcAft>
                <a:spcPts val="0"/>
              </a:spcAft>
              <a:buClr>
                <a:srgbClr val="000000"/>
              </a:buClr>
              <a:buSzPts val="1400"/>
              <a:buFont typeface="Arial"/>
              <a:buNone/>
              <a:defRPr sz="4400" b="1" i="0" u="none" strike="noStrike" cap="none">
                <a:solidFill>
                  <a:srgbClr val="0B7E93"/>
                </a:solidFill>
                <a:latin typeface="Arial"/>
                <a:ea typeface="Arial"/>
                <a:cs typeface="Arial"/>
                <a:sym typeface="Arial"/>
              </a:defRPr>
            </a:lvl3pPr>
            <a:lvl4pPr marR="0" lvl="3" algn="l" rtl="0">
              <a:lnSpc>
                <a:spcPct val="90000"/>
              </a:lnSpc>
              <a:spcBef>
                <a:spcPts val="0"/>
              </a:spcBef>
              <a:spcAft>
                <a:spcPts val="0"/>
              </a:spcAft>
              <a:buClr>
                <a:srgbClr val="000000"/>
              </a:buClr>
              <a:buSzPts val="1400"/>
              <a:buFont typeface="Arial"/>
              <a:buNone/>
              <a:defRPr sz="4400" b="1" i="0" u="none" strike="noStrike" cap="none">
                <a:solidFill>
                  <a:srgbClr val="0B7E93"/>
                </a:solidFill>
                <a:latin typeface="Arial"/>
                <a:ea typeface="Arial"/>
                <a:cs typeface="Arial"/>
                <a:sym typeface="Arial"/>
              </a:defRPr>
            </a:lvl4pPr>
            <a:lvl5pPr marR="0" lvl="4" algn="l" rtl="0">
              <a:lnSpc>
                <a:spcPct val="90000"/>
              </a:lnSpc>
              <a:spcBef>
                <a:spcPts val="0"/>
              </a:spcBef>
              <a:spcAft>
                <a:spcPts val="0"/>
              </a:spcAft>
              <a:buClr>
                <a:srgbClr val="000000"/>
              </a:buClr>
              <a:buSzPts val="1400"/>
              <a:buFont typeface="Arial"/>
              <a:buNone/>
              <a:defRPr sz="4400" b="1" i="0" u="none" strike="noStrike" cap="none">
                <a:solidFill>
                  <a:srgbClr val="0B7E93"/>
                </a:solidFill>
                <a:latin typeface="Arial"/>
                <a:ea typeface="Arial"/>
                <a:cs typeface="Arial"/>
                <a:sym typeface="Arial"/>
              </a:defRPr>
            </a:lvl5pPr>
            <a:lvl6pPr marR="0" lvl="5" algn="l" rtl="0">
              <a:lnSpc>
                <a:spcPct val="90000"/>
              </a:lnSpc>
              <a:spcBef>
                <a:spcPts val="0"/>
              </a:spcBef>
              <a:spcAft>
                <a:spcPts val="0"/>
              </a:spcAft>
              <a:buClr>
                <a:srgbClr val="000000"/>
              </a:buClr>
              <a:buSzPts val="1400"/>
              <a:buFont typeface="Arial"/>
              <a:buNone/>
              <a:defRPr sz="4400" b="1" i="0" u="none" strike="noStrike" cap="none">
                <a:solidFill>
                  <a:srgbClr val="0B7E93"/>
                </a:solidFill>
                <a:latin typeface="Arial"/>
                <a:ea typeface="Arial"/>
                <a:cs typeface="Arial"/>
                <a:sym typeface="Arial"/>
              </a:defRPr>
            </a:lvl6pPr>
            <a:lvl7pPr marR="0" lvl="6" algn="l" rtl="0">
              <a:lnSpc>
                <a:spcPct val="90000"/>
              </a:lnSpc>
              <a:spcBef>
                <a:spcPts val="0"/>
              </a:spcBef>
              <a:spcAft>
                <a:spcPts val="0"/>
              </a:spcAft>
              <a:buClr>
                <a:srgbClr val="000000"/>
              </a:buClr>
              <a:buSzPts val="1400"/>
              <a:buFont typeface="Arial"/>
              <a:buNone/>
              <a:defRPr sz="4400" b="1" i="0" u="none" strike="noStrike" cap="none">
                <a:solidFill>
                  <a:srgbClr val="0B7E93"/>
                </a:solidFill>
                <a:latin typeface="Arial"/>
                <a:ea typeface="Arial"/>
                <a:cs typeface="Arial"/>
                <a:sym typeface="Arial"/>
              </a:defRPr>
            </a:lvl7pPr>
            <a:lvl8pPr marR="0" lvl="7" algn="l" rtl="0">
              <a:lnSpc>
                <a:spcPct val="90000"/>
              </a:lnSpc>
              <a:spcBef>
                <a:spcPts val="0"/>
              </a:spcBef>
              <a:spcAft>
                <a:spcPts val="0"/>
              </a:spcAft>
              <a:buClr>
                <a:srgbClr val="000000"/>
              </a:buClr>
              <a:buSzPts val="1400"/>
              <a:buFont typeface="Arial"/>
              <a:buNone/>
              <a:defRPr sz="4400" b="1" i="0" u="none" strike="noStrike" cap="none">
                <a:solidFill>
                  <a:srgbClr val="0B7E93"/>
                </a:solidFill>
                <a:latin typeface="Arial"/>
                <a:ea typeface="Arial"/>
                <a:cs typeface="Arial"/>
                <a:sym typeface="Arial"/>
              </a:defRPr>
            </a:lvl8pPr>
            <a:lvl9pPr marR="0" lvl="8" algn="l" rtl="0">
              <a:lnSpc>
                <a:spcPct val="90000"/>
              </a:lnSpc>
              <a:spcBef>
                <a:spcPts val="0"/>
              </a:spcBef>
              <a:spcAft>
                <a:spcPts val="0"/>
              </a:spcAft>
              <a:buClr>
                <a:srgbClr val="000000"/>
              </a:buClr>
              <a:buSzPts val="1400"/>
              <a:buFont typeface="Arial"/>
              <a:buNone/>
              <a:defRPr sz="4400" b="1" i="0" u="none" strike="noStrike" cap="none">
                <a:solidFill>
                  <a:srgbClr val="0B7E93"/>
                </a:solidFill>
                <a:latin typeface="Arial"/>
                <a:ea typeface="Arial"/>
                <a:cs typeface="Arial"/>
                <a:sym typeface="Arial"/>
              </a:defRPr>
            </a:lvl9pPr>
          </a:lstStyle>
          <a:p>
            <a:pPr>
              <a:buClr>
                <a:srgbClr val="0B7E93"/>
              </a:buClr>
              <a:buSzPts val="2800"/>
              <a:buFont typeface="Open Sans"/>
              <a:buNone/>
            </a:pPr>
            <a:r>
              <a:rPr lang="nl-NL" sz="2600" dirty="0">
                <a:latin typeface="Open Sans"/>
                <a:ea typeface="Open Sans"/>
                <a:cs typeface="Open Sans"/>
                <a:sym typeface="Open Sans"/>
              </a:rPr>
              <a:t>Spin off: </a:t>
            </a:r>
            <a:r>
              <a:rPr lang="nl-NL" sz="2600" dirty="0" err="1">
                <a:latin typeface="Open Sans"/>
                <a:ea typeface="Open Sans"/>
                <a:cs typeface="Open Sans"/>
                <a:sym typeface="Open Sans"/>
              </a:rPr>
              <a:t>Cow</a:t>
            </a:r>
            <a:r>
              <a:rPr lang="nl-NL" sz="2600" dirty="0">
                <a:latin typeface="Open Sans"/>
                <a:ea typeface="Open Sans"/>
                <a:cs typeface="Open Sans"/>
                <a:sym typeface="Open Sans"/>
              </a:rPr>
              <a:t> Coach (sep 2019)</a:t>
            </a:r>
          </a:p>
        </p:txBody>
      </p:sp>
      <p:sp>
        <p:nvSpPr>
          <p:cNvPr id="10" name="Google Shape;117;p2">
            <a:extLst>
              <a:ext uri="{FF2B5EF4-FFF2-40B4-BE49-F238E27FC236}">
                <a16:creationId xmlns:a16="http://schemas.microsoft.com/office/drawing/2014/main" id="{D9B4289C-3BB9-40A9-83DF-4629ACF4AB0C}"/>
              </a:ext>
            </a:extLst>
          </p:cNvPr>
          <p:cNvSpPr txBox="1"/>
          <p:nvPr/>
        </p:nvSpPr>
        <p:spPr>
          <a:xfrm>
            <a:off x="816223" y="919534"/>
            <a:ext cx="4339252" cy="36929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nl-NL" sz="1800" dirty="0" err="1">
                <a:solidFill>
                  <a:schemeClr val="dk1"/>
                </a:solidFill>
                <a:latin typeface="Calibri"/>
                <a:ea typeface="Calibri"/>
                <a:cs typeface="Calibri"/>
                <a:sym typeface="Calibri"/>
              </a:rPr>
              <a:t>SME’s</a:t>
            </a:r>
            <a:r>
              <a:rPr lang="nl-NL" sz="1800" dirty="0">
                <a:solidFill>
                  <a:schemeClr val="dk1"/>
                </a:solidFill>
                <a:latin typeface="Calibri"/>
                <a:ea typeface="Calibri"/>
                <a:cs typeface="Calibri"/>
                <a:sym typeface="Calibri"/>
              </a:rPr>
              <a:t>, </a:t>
            </a:r>
            <a:r>
              <a:rPr lang="nl-NL" sz="1800" dirty="0" err="1">
                <a:solidFill>
                  <a:schemeClr val="dk1"/>
                </a:solidFill>
                <a:latin typeface="Calibri"/>
                <a:ea typeface="Calibri"/>
                <a:cs typeface="Calibri"/>
                <a:sym typeface="Calibri"/>
              </a:rPr>
              <a:t>start-ups</a:t>
            </a:r>
            <a:r>
              <a:rPr lang="nl-NL" sz="1800" dirty="0">
                <a:solidFill>
                  <a:schemeClr val="dk1"/>
                </a:solidFill>
                <a:latin typeface="Calibri"/>
                <a:ea typeface="Calibri"/>
                <a:cs typeface="Calibri"/>
                <a:sym typeface="Calibri"/>
              </a:rPr>
              <a:t>, </a:t>
            </a:r>
            <a:r>
              <a:rPr lang="nl-NL" sz="1800" dirty="0" err="1">
                <a:solidFill>
                  <a:schemeClr val="dk1"/>
                </a:solidFill>
                <a:latin typeface="Calibri"/>
                <a:ea typeface="Calibri"/>
                <a:cs typeface="Calibri"/>
                <a:sym typeface="Calibri"/>
              </a:rPr>
              <a:t>young</a:t>
            </a:r>
            <a:r>
              <a:rPr lang="nl-NL" sz="1800" dirty="0">
                <a:solidFill>
                  <a:schemeClr val="dk1"/>
                </a:solidFill>
                <a:latin typeface="Calibri"/>
                <a:ea typeface="Calibri"/>
                <a:cs typeface="Calibri"/>
                <a:sym typeface="Calibri"/>
              </a:rPr>
              <a:t> talent</a:t>
            </a:r>
            <a:endParaRPr sz="1800" dirty="0">
              <a:solidFill>
                <a:schemeClr val="dk1"/>
              </a:solidFill>
              <a:latin typeface="Calibri"/>
              <a:ea typeface="Calibri"/>
              <a:cs typeface="Calibri"/>
              <a:sym typeface="Calibri"/>
            </a:endParaRPr>
          </a:p>
        </p:txBody>
      </p:sp>
      <p:sp>
        <p:nvSpPr>
          <p:cNvPr id="11" name="Google Shape;120;p2">
            <a:extLst>
              <a:ext uri="{FF2B5EF4-FFF2-40B4-BE49-F238E27FC236}">
                <a16:creationId xmlns:a16="http://schemas.microsoft.com/office/drawing/2014/main" id="{418B37C0-FEA1-4F3B-A168-CC784F4C63B8}"/>
              </a:ext>
            </a:extLst>
          </p:cNvPr>
          <p:cNvSpPr/>
          <p:nvPr/>
        </p:nvSpPr>
        <p:spPr>
          <a:xfrm>
            <a:off x="504686" y="1033662"/>
            <a:ext cx="162415" cy="167868"/>
          </a:xfrm>
          <a:prstGeom prst="ellipse">
            <a:avLst/>
          </a:prstGeom>
          <a:solidFill>
            <a:srgbClr val="FF5050"/>
          </a:solidFill>
          <a:ln w="12700" cap="flat" cmpd="sng">
            <a:solidFill>
              <a:srgbClr val="7030A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Shape 462"/>
        <p:cNvGrpSpPr/>
        <p:nvPr/>
      </p:nvGrpSpPr>
      <p:grpSpPr>
        <a:xfrm>
          <a:off x="0" y="0"/>
          <a:ext cx="0" cy="0"/>
          <a:chOff x="0" y="0"/>
          <a:chExt cx="0" cy="0"/>
        </a:xfrm>
      </p:grpSpPr>
      <p:sp>
        <p:nvSpPr>
          <p:cNvPr id="464" name="Google Shape;464;p31"/>
          <p:cNvSpPr txBox="1">
            <a:spLocks noGrp="1"/>
          </p:cNvSpPr>
          <p:nvPr>
            <p:ph type="sldNum" idx="12"/>
          </p:nvPr>
        </p:nvSpPr>
        <p:spPr>
          <a:xfrm>
            <a:off x="6942138" y="6356350"/>
            <a:ext cx="2057400"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nl-NL"/>
              <a:t>41</a:t>
            </a:fld>
            <a:endParaRPr/>
          </a:p>
        </p:txBody>
      </p:sp>
      <p:pic>
        <p:nvPicPr>
          <p:cNvPr id="465" name="Google Shape;465;p31" descr="C:\Users\sarah\AppData\Local\Microsoft\Windows\INetCache\Content.Word\Sarah IfA stand.jpg"/>
          <p:cNvPicPr preferRelativeResize="0"/>
          <p:nvPr/>
        </p:nvPicPr>
        <p:blipFill rotWithShape="1">
          <a:blip r:embed="rId3">
            <a:alphaModFix/>
          </a:blip>
          <a:srcRect/>
          <a:stretch/>
        </p:blipFill>
        <p:spPr>
          <a:xfrm>
            <a:off x="5555411" y="4448521"/>
            <a:ext cx="3588589" cy="2923675"/>
          </a:xfrm>
          <a:prstGeom prst="rect">
            <a:avLst/>
          </a:prstGeom>
          <a:noFill/>
          <a:ln>
            <a:noFill/>
          </a:ln>
        </p:spPr>
      </p:pic>
      <p:pic>
        <p:nvPicPr>
          <p:cNvPr id="466" name="Google Shape;466;p31" descr="/Users/sarahdusgate/Library/Containers/com.microsoft.Outlook/Data/Library/Caches/Signatures/signature_624625215"/>
          <p:cNvPicPr preferRelativeResize="0"/>
          <p:nvPr/>
        </p:nvPicPr>
        <p:blipFill rotWithShape="1">
          <a:blip r:embed="rId4">
            <a:alphaModFix/>
          </a:blip>
          <a:srcRect/>
          <a:stretch/>
        </p:blipFill>
        <p:spPr>
          <a:xfrm>
            <a:off x="4789714" y="1911681"/>
            <a:ext cx="4072280" cy="2178669"/>
          </a:xfrm>
          <a:prstGeom prst="rect">
            <a:avLst/>
          </a:prstGeom>
          <a:noFill/>
          <a:ln>
            <a:noFill/>
          </a:ln>
        </p:spPr>
      </p:pic>
      <p:sp>
        <p:nvSpPr>
          <p:cNvPr id="467" name="Google Shape;467;p31">
            <a:hlinkClick r:id="" action="ppaction://hlinkshowjump?jump=firstslide"/>
          </p:cNvPr>
          <p:cNvSpPr/>
          <p:nvPr/>
        </p:nvSpPr>
        <p:spPr>
          <a:xfrm>
            <a:off x="7320959" y="6227876"/>
            <a:ext cx="1299758" cy="478330"/>
          </a:xfrm>
          <a:prstGeom prst="leftArrow">
            <a:avLst>
              <a:gd name="adj1" fmla="val 50000"/>
              <a:gd name="adj2" fmla="val 50000"/>
            </a:avLst>
          </a:prstGeom>
          <a:solidFill>
            <a:schemeClr val="accent5"/>
          </a:solidFill>
          <a:ln w="12700" cap="flat" cmpd="sng">
            <a:solidFill>
              <a:srgbClr val="31538F"/>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nl-NL" sz="1800">
                <a:solidFill>
                  <a:schemeClr val="lt1"/>
                </a:solidFill>
                <a:latin typeface="Calibri"/>
                <a:ea typeface="Calibri"/>
                <a:cs typeface="Calibri"/>
                <a:sym typeface="Calibri"/>
              </a:rPr>
              <a:t>BACK</a:t>
            </a:r>
            <a:endParaRPr sz="1800">
              <a:solidFill>
                <a:schemeClr val="lt1"/>
              </a:solidFill>
              <a:latin typeface="Calibri"/>
              <a:ea typeface="Calibri"/>
              <a:cs typeface="Calibri"/>
              <a:sym typeface="Calibri"/>
            </a:endParaRPr>
          </a:p>
        </p:txBody>
      </p:sp>
      <p:sp>
        <p:nvSpPr>
          <p:cNvPr id="7" name="Google Shape;117;p2">
            <a:extLst>
              <a:ext uri="{FF2B5EF4-FFF2-40B4-BE49-F238E27FC236}">
                <a16:creationId xmlns:a16="http://schemas.microsoft.com/office/drawing/2014/main" id="{B9C0CB5A-657F-4A2B-A4CC-68AB229EBCAD}"/>
              </a:ext>
            </a:extLst>
          </p:cNvPr>
          <p:cNvSpPr txBox="1"/>
          <p:nvPr/>
        </p:nvSpPr>
        <p:spPr>
          <a:xfrm>
            <a:off x="816223" y="919534"/>
            <a:ext cx="4339252" cy="36929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nl-NL" sz="1800" dirty="0" err="1">
                <a:solidFill>
                  <a:schemeClr val="dk1"/>
                </a:solidFill>
                <a:latin typeface="Calibri"/>
                <a:ea typeface="Calibri"/>
                <a:cs typeface="Calibri"/>
                <a:sym typeface="Calibri"/>
              </a:rPr>
              <a:t>SME’s</a:t>
            </a:r>
            <a:r>
              <a:rPr lang="nl-NL" sz="1800" dirty="0">
                <a:solidFill>
                  <a:schemeClr val="dk1"/>
                </a:solidFill>
                <a:latin typeface="Calibri"/>
                <a:ea typeface="Calibri"/>
                <a:cs typeface="Calibri"/>
                <a:sym typeface="Calibri"/>
              </a:rPr>
              <a:t>, </a:t>
            </a:r>
            <a:r>
              <a:rPr lang="nl-NL" sz="1800" dirty="0" err="1">
                <a:solidFill>
                  <a:schemeClr val="dk1"/>
                </a:solidFill>
                <a:latin typeface="Calibri"/>
                <a:ea typeface="Calibri"/>
                <a:cs typeface="Calibri"/>
                <a:sym typeface="Calibri"/>
              </a:rPr>
              <a:t>start-ups</a:t>
            </a:r>
            <a:r>
              <a:rPr lang="nl-NL" sz="1800" dirty="0">
                <a:solidFill>
                  <a:schemeClr val="dk1"/>
                </a:solidFill>
                <a:latin typeface="Calibri"/>
                <a:ea typeface="Calibri"/>
                <a:cs typeface="Calibri"/>
                <a:sym typeface="Calibri"/>
              </a:rPr>
              <a:t>, </a:t>
            </a:r>
            <a:r>
              <a:rPr lang="nl-NL" sz="1800" dirty="0" err="1">
                <a:solidFill>
                  <a:schemeClr val="dk1"/>
                </a:solidFill>
                <a:latin typeface="Calibri"/>
                <a:ea typeface="Calibri"/>
                <a:cs typeface="Calibri"/>
                <a:sym typeface="Calibri"/>
              </a:rPr>
              <a:t>young</a:t>
            </a:r>
            <a:r>
              <a:rPr lang="nl-NL" sz="1800" dirty="0">
                <a:solidFill>
                  <a:schemeClr val="dk1"/>
                </a:solidFill>
                <a:latin typeface="Calibri"/>
                <a:ea typeface="Calibri"/>
                <a:cs typeface="Calibri"/>
                <a:sym typeface="Calibri"/>
              </a:rPr>
              <a:t> talent</a:t>
            </a:r>
            <a:endParaRPr sz="1800" dirty="0">
              <a:solidFill>
                <a:schemeClr val="dk1"/>
              </a:solidFill>
              <a:latin typeface="Calibri"/>
              <a:ea typeface="Calibri"/>
              <a:cs typeface="Calibri"/>
              <a:sym typeface="Calibri"/>
            </a:endParaRPr>
          </a:p>
        </p:txBody>
      </p:sp>
      <p:sp>
        <p:nvSpPr>
          <p:cNvPr id="8" name="Google Shape;120;p2">
            <a:extLst>
              <a:ext uri="{FF2B5EF4-FFF2-40B4-BE49-F238E27FC236}">
                <a16:creationId xmlns:a16="http://schemas.microsoft.com/office/drawing/2014/main" id="{76664324-E3F0-45BF-9DF0-DA96450104DC}"/>
              </a:ext>
            </a:extLst>
          </p:cNvPr>
          <p:cNvSpPr/>
          <p:nvPr/>
        </p:nvSpPr>
        <p:spPr>
          <a:xfrm>
            <a:off x="504686" y="1033662"/>
            <a:ext cx="162415" cy="167868"/>
          </a:xfrm>
          <a:prstGeom prst="ellipse">
            <a:avLst/>
          </a:prstGeom>
          <a:solidFill>
            <a:srgbClr val="FF5050"/>
          </a:solidFill>
          <a:ln w="12700" cap="flat" cmpd="sng">
            <a:solidFill>
              <a:srgbClr val="7030A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9" name="Google Shape;446;p29">
            <a:extLst>
              <a:ext uri="{FF2B5EF4-FFF2-40B4-BE49-F238E27FC236}">
                <a16:creationId xmlns:a16="http://schemas.microsoft.com/office/drawing/2014/main" id="{413F0DB6-4969-4FD6-B94D-F45CC66B7358}"/>
              </a:ext>
            </a:extLst>
          </p:cNvPr>
          <p:cNvSpPr txBox="1">
            <a:spLocks noGrp="1"/>
          </p:cNvSpPr>
          <p:nvPr>
            <p:ph type="body" idx="1"/>
          </p:nvPr>
        </p:nvSpPr>
        <p:spPr>
          <a:xfrm>
            <a:off x="-137808" y="1926950"/>
            <a:ext cx="5303520" cy="3416400"/>
          </a:xfrm>
          <a:prstGeom prst="rect">
            <a:avLst/>
          </a:prstGeom>
          <a:noFill/>
          <a:ln>
            <a:noFill/>
          </a:ln>
        </p:spPr>
        <p:txBody>
          <a:bodyPr spcFirstLastPara="1" wrap="square" lIns="91425" tIns="91425" rIns="91425" bIns="91425" anchor="t" anchorCtr="0">
            <a:noAutofit/>
          </a:bodyPr>
          <a:lstStyle/>
          <a:p>
            <a:pPr marL="914400" lvl="0">
              <a:spcBef>
                <a:spcPts val="1600"/>
              </a:spcBef>
              <a:buFont typeface="Open Sans"/>
              <a:buChar char="●"/>
            </a:pPr>
            <a:r>
              <a:rPr lang="en-US" sz="2400" dirty="0">
                <a:latin typeface="Open Sans"/>
                <a:ea typeface="Open Sans"/>
                <a:cs typeface="Open Sans"/>
                <a:sym typeface="Open Sans"/>
              </a:rPr>
              <a:t>Videos for agriculture </a:t>
            </a:r>
            <a:br>
              <a:rPr lang="en-US" sz="2400" dirty="0">
                <a:latin typeface="Open Sans"/>
                <a:ea typeface="Open Sans"/>
                <a:cs typeface="Open Sans"/>
                <a:sym typeface="Open Sans"/>
              </a:rPr>
            </a:br>
            <a:r>
              <a:rPr lang="en-US" sz="2400" dirty="0">
                <a:latin typeface="Open Sans"/>
                <a:ea typeface="Open Sans"/>
                <a:cs typeface="Open Sans"/>
                <a:sym typeface="Open Sans"/>
              </a:rPr>
              <a:t>by Sarah </a:t>
            </a:r>
            <a:r>
              <a:rPr lang="en-US" sz="2400" dirty="0" err="1">
                <a:latin typeface="Open Sans"/>
                <a:ea typeface="Open Sans"/>
                <a:cs typeface="Open Sans"/>
                <a:sym typeface="Open Sans"/>
              </a:rPr>
              <a:t>Dusgate</a:t>
            </a:r>
            <a:endParaRPr lang="en-US" sz="2400" dirty="0">
              <a:latin typeface="Open Sans"/>
              <a:ea typeface="Open Sans"/>
              <a:cs typeface="Open Sans"/>
              <a:sym typeface="Open Sans"/>
            </a:endParaRPr>
          </a:p>
          <a:p>
            <a:pPr marL="571500" indent="0">
              <a:spcBef>
                <a:spcPts val="1600"/>
              </a:spcBef>
              <a:buNone/>
            </a:pPr>
            <a:r>
              <a:rPr lang="en-US" sz="2400" dirty="0">
                <a:latin typeface="Open Sans"/>
                <a:ea typeface="Open Sans"/>
                <a:cs typeface="Open Sans"/>
                <a:sym typeface="Open Sans"/>
              </a:rPr>
              <a:t>Impact of 4D4F:</a:t>
            </a:r>
          </a:p>
          <a:p>
            <a:pPr marL="914400">
              <a:spcBef>
                <a:spcPts val="1600"/>
              </a:spcBef>
              <a:buFont typeface="Open Sans"/>
              <a:buChar char="●"/>
            </a:pPr>
            <a:r>
              <a:rPr lang="en-US" sz="2400" dirty="0">
                <a:latin typeface="Open Sans"/>
                <a:ea typeface="Open Sans"/>
                <a:cs typeface="Open Sans"/>
                <a:sym typeface="Open Sans"/>
              </a:rPr>
              <a:t>Inspired by farmers, advisors and agribusiness</a:t>
            </a:r>
          </a:p>
          <a:p>
            <a:pPr marL="914400">
              <a:spcBef>
                <a:spcPts val="1600"/>
              </a:spcBef>
              <a:buFont typeface="Open Sans"/>
              <a:buChar char="●"/>
            </a:pPr>
            <a:r>
              <a:rPr lang="en-US" sz="2400" dirty="0">
                <a:latin typeface="Open Sans"/>
                <a:ea typeface="Open Sans"/>
                <a:cs typeface="Open Sans"/>
                <a:sym typeface="Open Sans"/>
              </a:rPr>
              <a:t>Work in demanding network, out of comfort zone</a:t>
            </a:r>
          </a:p>
          <a:p>
            <a:pPr marL="914400" lvl="0">
              <a:spcBef>
                <a:spcPts val="1600"/>
              </a:spcBef>
              <a:buFont typeface="Open Sans"/>
              <a:buChar char="●"/>
            </a:pPr>
            <a:endParaRPr lang="en-US" sz="2400" dirty="0">
              <a:latin typeface="Open Sans"/>
              <a:ea typeface="Open Sans"/>
              <a:cs typeface="Open Sans"/>
              <a:sym typeface="Open Sans"/>
            </a:endParaRPr>
          </a:p>
        </p:txBody>
      </p:sp>
      <p:sp>
        <p:nvSpPr>
          <p:cNvPr id="10" name="Google Shape;436;p28">
            <a:extLst>
              <a:ext uri="{FF2B5EF4-FFF2-40B4-BE49-F238E27FC236}">
                <a16:creationId xmlns:a16="http://schemas.microsoft.com/office/drawing/2014/main" id="{46206974-FECB-4D66-9738-C8E828D3E00F}"/>
              </a:ext>
            </a:extLst>
          </p:cNvPr>
          <p:cNvSpPr txBox="1">
            <a:spLocks/>
          </p:cNvSpPr>
          <p:nvPr/>
        </p:nvSpPr>
        <p:spPr>
          <a:xfrm>
            <a:off x="381296" y="1316230"/>
            <a:ext cx="5166064" cy="579663"/>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rgbClr val="000000"/>
              </a:buClr>
              <a:buSzPts val="1400"/>
              <a:buFont typeface="Arial"/>
              <a:buNone/>
              <a:defRPr sz="4400" b="1" i="0" u="none" strike="noStrike" cap="none">
                <a:solidFill>
                  <a:srgbClr val="0B7E93"/>
                </a:solidFill>
                <a:latin typeface="Arial"/>
                <a:ea typeface="Arial"/>
                <a:cs typeface="Arial"/>
                <a:sym typeface="Arial"/>
              </a:defRPr>
            </a:lvl1pPr>
            <a:lvl2pPr marR="0" lvl="1" algn="l" rtl="0">
              <a:lnSpc>
                <a:spcPct val="90000"/>
              </a:lnSpc>
              <a:spcBef>
                <a:spcPts val="0"/>
              </a:spcBef>
              <a:spcAft>
                <a:spcPts val="0"/>
              </a:spcAft>
              <a:buClr>
                <a:srgbClr val="000000"/>
              </a:buClr>
              <a:buSzPts val="1400"/>
              <a:buFont typeface="Arial"/>
              <a:buNone/>
              <a:defRPr sz="4400" b="1" i="0" u="none" strike="noStrike" cap="none">
                <a:solidFill>
                  <a:srgbClr val="0B7E93"/>
                </a:solidFill>
                <a:latin typeface="Arial"/>
                <a:ea typeface="Arial"/>
                <a:cs typeface="Arial"/>
                <a:sym typeface="Arial"/>
              </a:defRPr>
            </a:lvl2pPr>
            <a:lvl3pPr marR="0" lvl="2" algn="l" rtl="0">
              <a:lnSpc>
                <a:spcPct val="90000"/>
              </a:lnSpc>
              <a:spcBef>
                <a:spcPts val="0"/>
              </a:spcBef>
              <a:spcAft>
                <a:spcPts val="0"/>
              </a:spcAft>
              <a:buClr>
                <a:srgbClr val="000000"/>
              </a:buClr>
              <a:buSzPts val="1400"/>
              <a:buFont typeface="Arial"/>
              <a:buNone/>
              <a:defRPr sz="4400" b="1" i="0" u="none" strike="noStrike" cap="none">
                <a:solidFill>
                  <a:srgbClr val="0B7E93"/>
                </a:solidFill>
                <a:latin typeface="Arial"/>
                <a:ea typeface="Arial"/>
                <a:cs typeface="Arial"/>
                <a:sym typeface="Arial"/>
              </a:defRPr>
            </a:lvl3pPr>
            <a:lvl4pPr marR="0" lvl="3" algn="l" rtl="0">
              <a:lnSpc>
                <a:spcPct val="90000"/>
              </a:lnSpc>
              <a:spcBef>
                <a:spcPts val="0"/>
              </a:spcBef>
              <a:spcAft>
                <a:spcPts val="0"/>
              </a:spcAft>
              <a:buClr>
                <a:srgbClr val="000000"/>
              </a:buClr>
              <a:buSzPts val="1400"/>
              <a:buFont typeface="Arial"/>
              <a:buNone/>
              <a:defRPr sz="4400" b="1" i="0" u="none" strike="noStrike" cap="none">
                <a:solidFill>
                  <a:srgbClr val="0B7E93"/>
                </a:solidFill>
                <a:latin typeface="Arial"/>
                <a:ea typeface="Arial"/>
                <a:cs typeface="Arial"/>
                <a:sym typeface="Arial"/>
              </a:defRPr>
            </a:lvl4pPr>
            <a:lvl5pPr marR="0" lvl="4" algn="l" rtl="0">
              <a:lnSpc>
                <a:spcPct val="90000"/>
              </a:lnSpc>
              <a:spcBef>
                <a:spcPts val="0"/>
              </a:spcBef>
              <a:spcAft>
                <a:spcPts val="0"/>
              </a:spcAft>
              <a:buClr>
                <a:srgbClr val="000000"/>
              </a:buClr>
              <a:buSzPts val="1400"/>
              <a:buFont typeface="Arial"/>
              <a:buNone/>
              <a:defRPr sz="4400" b="1" i="0" u="none" strike="noStrike" cap="none">
                <a:solidFill>
                  <a:srgbClr val="0B7E93"/>
                </a:solidFill>
                <a:latin typeface="Arial"/>
                <a:ea typeface="Arial"/>
                <a:cs typeface="Arial"/>
                <a:sym typeface="Arial"/>
              </a:defRPr>
            </a:lvl5pPr>
            <a:lvl6pPr marR="0" lvl="5" algn="l" rtl="0">
              <a:lnSpc>
                <a:spcPct val="90000"/>
              </a:lnSpc>
              <a:spcBef>
                <a:spcPts val="0"/>
              </a:spcBef>
              <a:spcAft>
                <a:spcPts val="0"/>
              </a:spcAft>
              <a:buClr>
                <a:srgbClr val="000000"/>
              </a:buClr>
              <a:buSzPts val="1400"/>
              <a:buFont typeface="Arial"/>
              <a:buNone/>
              <a:defRPr sz="4400" b="1" i="0" u="none" strike="noStrike" cap="none">
                <a:solidFill>
                  <a:srgbClr val="0B7E93"/>
                </a:solidFill>
                <a:latin typeface="Arial"/>
                <a:ea typeface="Arial"/>
                <a:cs typeface="Arial"/>
                <a:sym typeface="Arial"/>
              </a:defRPr>
            </a:lvl6pPr>
            <a:lvl7pPr marR="0" lvl="6" algn="l" rtl="0">
              <a:lnSpc>
                <a:spcPct val="90000"/>
              </a:lnSpc>
              <a:spcBef>
                <a:spcPts val="0"/>
              </a:spcBef>
              <a:spcAft>
                <a:spcPts val="0"/>
              </a:spcAft>
              <a:buClr>
                <a:srgbClr val="000000"/>
              </a:buClr>
              <a:buSzPts val="1400"/>
              <a:buFont typeface="Arial"/>
              <a:buNone/>
              <a:defRPr sz="4400" b="1" i="0" u="none" strike="noStrike" cap="none">
                <a:solidFill>
                  <a:srgbClr val="0B7E93"/>
                </a:solidFill>
                <a:latin typeface="Arial"/>
                <a:ea typeface="Arial"/>
                <a:cs typeface="Arial"/>
                <a:sym typeface="Arial"/>
              </a:defRPr>
            </a:lvl7pPr>
            <a:lvl8pPr marR="0" lvl="7" algn="l" rtl="0">
              <a:lnSpc>
                <a:spcPct val="90000"/>
              </a:lnSpc>
              <a:spcBef>
                <a:spcPts val="0"/>
              </a:spcBef>
              <a:spcAft>
                <a:spcPts val="0"/>
              </a:spcAft>
              <a:buClr>
                <a:srgbClr val="000000"/>
              </a:buClr>
              <a:buSzPts val="1400"/>
              <a:buFont typeface="Arial"/>
              <a:buNone/>
              <a:defRPr sz="4400" b="1" i="0" u="none" strike="noStrike" cap="none">
                <a:solidFill>
                  <a:srgbClr val="0B7E93"/>
                </a:solidFill>
                <a:latin typeface="Arial"/>
                <a:ea typeface="Arial"/>
                <a:cs typeface="Arial"/>
                <a:sym typeface="Arial"/>
              </a:defRPr>
            </a:lvl8pPr>
            <a:lvl9pPr marR="0" lvl="8" algn="l" rtl="0">
              <a:lnSpc>
                <a:spcPct val="90000"/>
              </a:lnSpc>
              <a:spcBef>
                <a:spcPts val="0"/>
              </a:spcBef>
              <a:spcAft>
                <a:spcPts val="0"/>
              </a:spcAft>
              <a:buClr>
                <a:srgbClr val="000000"/>
              </a:buClr>
              <a:buSzPts val="1400"/>
              <a:buFont typeface="Arial"/>
              <a:buNone/>
              <a:defRPr sz="4400" b="1" i="0" u="none" strike="noStrike" cap="none">
                <a:solidFill>
                  <a:srgbClr val="0B7E93"/>
                </a:solidFill>
                <a:latin typeface="Arial"/>
                <a:ea typeface="Arial"/>
                <a:cs typeface="Arial"/>
                <a:sym typeface="Arial"/>
              </a:defRPr>
            </a:lvl9pPr>
          </a:lstStyle>
          <a:p>
            <a:pPr>
              <a:buClr>
                <a:srgbClr val="0B7E93"/>
              </a:buClr>
              <a:buSzPts val="2800"/>
              <a:buFont typeface="Open Sans"/>
              <a:buNone/>
            </a:pPr>
            <a:r>
              <a:rPr lang="nl-NL" sz="2600" dirty="0">
                <a:latin typeface="Open Sans"/>
                <a:ea typeface="Open Sans"/>
                <a:cs typeface="Open Sans"/>
                <a:sym typeface="Open Sans"/>
              </a:rPr>
              <a:t>Spin off: </a:t>
            </a:r>
            <a:r>
              <a:rPr lang="nl-NL" sz="2600" dirty="0" err="1">
                <a:latin typeface="Open Sans"/>
                <a:ea typeface="Open Sans"/>
                <a:cs typeface="Open Sans"/>
                <a:sym typeface="Open Sans"/>
              </a:rPr>
              <a:t>Brightstock</a:t>
            </a:r>
            <a:endParaRPr lang="nl-NL" sz="2600" dirty="0">
              <a:latin typeface="Open Sans"/>
              <a:ea typeface="Open Sans"/>
              <a:cs typeface="Open Sans"/>
              <a:sym typeface="Open Sans"/>
            </a:endParaRP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Shape 602"/>
        <p:cNvGrpSpPr/>
        <p:nvPr/>
      </p:nvGrpSpPr>
      <p:grpSpPr>
        <a:xfrm>
          <a:off x="0" y="0"/>
          <a:ext cx="0" cy="0"/>
          <a:chOff x="0" y="0"/>
          <a:chExt cx="0" cy="0"/>
        </a:xfrm>
      </p:grpSpPr>
      <p:pic>
        <p:nvPicPr>
          <p:cNvPr id="603" name="Google Shape;603;p43" descr="Gerelateerde afbeelding"/>
          <p:cNvPicPr preferRelativeResize="0"/>
          <p:nvPr/>
        </p:nvPicPr>
        <p:blipFill rotWithShape="1">
          <a:blip r:embed="rId3">
            <a:alphaModFix/>
          </a:blip>
          <a:srcRect/>
          <a:stretch/>
        </p:blipFill>
        <p:spPr>
          <a:xfrm>
            <a:off x="5862552" y="841420"/>
            <a:ext cx="2651273" cy="1773557"/>
          </a:xfrm>
          <a:prstGeom prst="rect">
            <a:avLst/>
          </a:prstGeom>
          <a:noFill/>
          <a:ln>
            <a:noFill/>
          </a:ln>
        </p:spPr>
      </p:pic>
      <p:pic>
        <p:nvPicPr>
          <p:cNvPr id="604" name="Google Shape;604;p43"/>
          <p:cNvPicPr preferRelativeResize="0"/>
          <p:nvPr/>
        </p:nvPicPr>
        <p:blipFill rotWithShape="1">
          <a:blip r:embed="rId4">
            <a:alphaModFix/>
          </a:blip>
          <a:srcRect/>
          <a:stretch/>
        </p:blipFill>
        <p:spPr>
          <a:xfrm>
            <a:off x="6540138" y="2254245"/>
            <a:ext cx="1433756" cy="1773557"/>
          </a:xfrm>
          <a:prstGeom prst="rect">
            <a:avLst/>
          </a:prstGeom>
          <a:noFill/>
          <a:ln>
            <a:noFill/>
          </a:ln>
        </p:spPr>
      </p:pic>
      <p:sp>
        <p:nvSpPr>
          <p:cNvPr id="605" name="Google Shape;605;p43"/>
          <p:cNvSpPr txBox="1"/>
          <p:nvPr/>
        </p:nvSpPr>
        <p:spPr>
          <a:xfrm>
            <a:off x="439211" y="1769304"/>
            <a:ext cx="8074614" cy="4462720"/>
          </a:xfrm>
          <a:prstGeom prst="rect">
            <a:avLst/>
          </a:prstGeom>
          <a:noFill/>
          <a:ln>
            <a:noFill/>
          </a:ln>
        </p:spPr>
        <p:txBody>
          <a:bodyPr spcFirstLastPara="1" wrap="square" lIns="91425" tIns="45700" rIns="91425" bIns="45700" anchor="t" anchorCtr="0">
            <a:spAutoFit/>
          </a:bodyPr>
          <a:lstStyle/>
          <a:p>
            <a:pPr marL="285750" marR="0" lvl="0" indent="-285750" algn="l" rtl="0">
              <a:spcBef>
                <a:spcPts val="0"/>
              </a:spcBef>
              <a:spcAft>
                <a:spcPts val="0"/>
              </a:spcAft>
              <a:buClr>
                <a:schemeClr val="dk1"/>
              </a:buClr>
              <a:buSzPts val="1800"/>
              <a:buFont typeface="Arial"/>
              <a:buChar char="•"/>
            </a:pPr>
            <a:r>
              <a:rPr lang="nl-NL" sz="1800" dirty="0">
                <a:solidFill>
                  <a:schemeClr val="dk1"/>
                </a:solidFill>
                <a:latin typeface="Calibri"/>
                <a:ea typeface="Calibri"/>
                <a:cs typeface="Calibri"/>
                <a:sym typeface="Calibri"/>
              </a:rPr>
              <a:t>Born in The Netherlands (1991), Living in Germany</a:t>
            </a:r>
            <a:endParaRPr dirty="0"/>
          </a:p>
          <a:p>
            <a:pPr marL="285750" marR="0" lvl="0" indent="-285750" algn="l" rtl="0">
              <a:spcBef>
                <a:spcPts val="0"/>
              </a:spcBef>
              <a:spcAft>
                <a:spcPts val="0"/>
              </a:spcAft>
              <a:buClr>
                <a:schemeClr val="dk1"/>
              </a:buClr>
              <a:buSzPts val="1800"/>
              <a:buFont typeface="Arial"/>
              <a:buChar char="•"/>
            </a:pPr>
            <a:r>
              <a:rPr lang="nl-NL" sz="1800" dirty="0" err="1">
                <a:solidFill>
                  <a:schemeClr val="dk1"/>
                </a:solidFill>
                <a:latin typeface="Calibri"/>
                <a:ea typeface="Calibri"/>
                <a:cs typeface="Calibri"/>
                <a:sym typeface="Calibri"/>
              </a:rPr>
              <a:t>Studied</a:t>
            </a:r>
            <a:r>
              <a:rPr lang="nl-NL" sz="1800" dirty="0">
                <a:solidFill>
                  <a:schemeClr val="dk1"/>
                </a:solidFill>
                <a:latin typeface="Calibri"/>
                <a:ea typeface="Calibri"/>
                <a:cs typeface="Calibri"/>
                <a:sym typeface="Calibri"/>
              </a:rPr>
              <a:t> in The Netherlands and Belgium </a:t>
            </a:r>
            <a:endParaRPr dirty="0"/>
          </a:p>
          <a:p>
            <a:pPr marL="285750" marR="0" lvl="0" indent="-285750" algn="l" rtl="0">
              <a:spcBef>
                <a:spcPts val="0"/>
              </a:spcBef>
              <a:spcAft>
                <a:spcPts val="0"/>
              </a:spcAft>
              <a:buClr>
                <a:schemeClr val="dk1"/>
              </a:buClr>
              <a:buSzPts val="1800"/>
              <a:buFont typeface="Arial"/>
              <a:buChar char="•"/>
            </a:pPr>
            <a:r>
              <a:rPr lang="nl-NL" sz="1800" dirty="0" err="1">
                <a:solidFill>
                  <a:schemeClr val="dk1"/>
                </a:solidFill>
                <a:latin typeface="Calibri"/>
                <a:ea typeface="Calibri"/>
                <a:cs typeface="Calibri"/>
                <a:sym typeface="Calibri"/>
              </a:rPr>
              <a:t>Now</a:t>
            </a:r>
            <a:r>
              <a:rPr lang="nl-NL" sz="1800" dirty="0">
                <a:solidFill>
                  <a:schemeClr val="dk1"/>
                </a:solidFill>
                <a:latin typeface="Calibri"/>
                <a:ea typeface="Calibri"/>
                <a:cs typeface="Calibri"/>
                <a:sym typeface="Calibri"/>
              </a:rPr>
              <a:t> European </a:t>
            </a:r>
            <a:r>
              <a:rPr lang="nl-NL" sz="1800" dirty="0" err="1">
                <a:solidFill>
                  <a:schemeClr val="dk1"/>
                </a:solidFill>
                <a:latin typeface="Calibri"/>
                <a:ea typeface="Calibri"/>
                <a:cs typeface="Calibri"/>
                <a:sym typeface="Calibri"/>
              </a:rPr>
              <a:t>network</a:t>
            </a:r>
            <a:r>
              <a:rPr lang="nl-NL" sz="1800" dirty="0">
                <a:solidFill>
                  <a:schemeClr val="dk1"/>
                </a:solidFill>
                <a:latin typeface="Calibri"/>
                <a:ea typeface="Calibri"/>
                <a:cs typeface="Calibri"/>
                <a:sym typeface="Calibri"/>
              </a:rPr>
              <a:t>, </a:t>
            </a:r>
            <a:r>
              <a:rPr lang="nl-NL" sz="1800" dirty="0" err="1">
                <a:solidFill>
                  <a:schemeClr val="dk1"/>
                </a:solidFill>
                <a:latin typeface="Calibri"/>
                <a:ea typeface="Calibri"/>
                <a:cs typeface="Calibri"/>
                <a:sym typeface="Calibri"/>
              </a:rPr>
              <a:t>Learn</a:t>
            </a:r>
            <a:r>
              <a:rPr lang="nl-NL" sz="1800" dirty="0">
                <a:solidFill>
                  <a:schemeClr val="dk1"/>
                </a:solidFill>
                <a:latin typeface="Calibri"/>
                <a:ea typeface="Calibri"/>
                <a:cs typeface="Calibri"/>
                <a:sym typeface="Calibri"/>
              </a:rPr>
              <a:t> from </a:t>
            </a:r>
            <a:r>
              <a:rPr lang="nl-NL" sz="1800" dirty="0" err="1">
                <a:solidFill>
                  <a:schemeClr val="dk1"/>
                </a:solidFill>
                <a:latin typeface="Calibri"/>
                <a:ea typeface="Calibri"/>
                <a:cs typeface="Calibri"/>
                <a:sym typeface="Calibri"/>
              </a:rPr>
              <a:t>each</a:t>
            </a:r>
            <a:r>
              <a:rPr lang="nl-NL" sz="1800" dirty="0">
                <a:solidFill>
                  <a:schemeClr val="dk1"/>
                </a:solidFill>
                <a:latin typeface="Calibri"/>
                <a:ea typeface="Calibri"/>
                <a:cs typeface="Calibri"/>
                <a:sym typeface="Calibri"/>
              </a:rPr>
              <a:t> country</a:t>
            </a:r>
            <a:endParaRPr dirty="0"/>
          </a:p>
          <a:p>
            <a:pPr marL="285750" marR="0" lvl="0" indent="-285750" algn="l" rtl="0">
              <a:spcBef>
                <a:spcPts val="0"/>
              </a:spcBef>
              <a:spcAft>
                <a:spcPts val="0"/>
              </a:spcAft>
              <a:buFont typeface="Arial" panose="020B0604020202020204" pitchFamily="34" charset="0"/>
              <a:buChar char="•"/>
            </a:pPr>
            <a:r>
              <a:rPr lang="nl-NL" sz="1800" dirty="0">
                <a:solidFill>
                  <a:schemeClr val="dk1"/>
                </a:solidFill>
                <a:latin typeface="Calibri"/>
                <a:ea typeface="Calibri"/>
                <a:cs typeface="Calibri"/>
                <a:sym typeface="Calibri"/>
              </a:rPr>
              <a:t>project leader </a:t>
            </a:r>
            <a:r>
              <a:rPr lang="nl-NL" sz="1800" dirty="0" err="1">
                <a:solidFill>
                  <a:schemeClr val="dk1"/>
                </a:solidFill>
                <a:latin typeface="Calibri"/>
                <a:ea typeface="Calibri"/>
                <a:cs typeface="Calibri"/>
                <a:sym typeface="Calibri"/>
              </a:rPr>
              <a:t>dairy</a:t>
            </a:r>
            <a:r>
              <a:rPr lang="nl-NL" sz="1800" dirty="0">
                <a:solidFill>
                  <a:schemeClr val="dk1"/>
                </a:solidFill>
                <a:latin typeface="Calibri"/>
                <a:ea typeface="Calibri"/>
                <a:cs typeface="Calibri"/>
                <a:sym typeface="Calibri"/>
              </a:rPr>
              <a:t> and </a:t>
            </a:r>
            <a:r>
              <a:rPr lang="nl-NL" sz="1800" dirty="0" err="1">
                <a:solidFill>
                  <a:schemeClr val="dk1"/>
                </a:solidFill>
                <a:latin typeface="Calibri"/>
                <a:ea typeface="Calibri"/>
                <a:cs typeface="Calibri"/>
                <a:sym typeface="Calibri"/>
              </a:rPr>
              <a:t>pig</a:t>
            </a:r>
            <a:r>
              <a:rPr lang="nl-NL" sz="1800" dirty="0">
                <a:solidFill>
                  <a:schemeClr val="dk1"/>
                </a:solidFill>
                <a:latin typeface="Calibri"/>
                <a:ea typeface="Calibri"/>
                <a:cs typeface="Calibri"/>
                <a:sym typeface="Calibri"/>
              </a:rPr>
              <a:t> </a:t>
            </a:r>
            <a:r>
              <a:rPr lang="nl-NL" sz="1800" dirty="0" err="1">
                <a:solidFill>
                  <a:schemeClr val="dk1"/>
                </a:solidFill>
                <a:latin typeface="Calibri"/>
                <a:ea typeface="Calibri"/>
                <a:cs typeface="Calibri"/>
                <a:sym typeface="Calibri"/>
              </a:rPr>
              <a:t>farming</a:t>
            </a:r>
            <a:r>
              <a:rPr lang="nl-NL" sz="1800" dirty="0">
                <a:solidFill>
                  <a:schemeClr val="dk1"/>
                </a:solidFill>
                <a:latin typeface="Calibri"/>
                <a:ea typeface="Calibri"/>
                <a:cs typeface="Calibri"/>
                <a:sym typeface="Calibri"/>
              </a:rPr>
              <a:t> at ZLTO, </a:t>
            </a:r>
          </a:p>
          <a:p>
            <a:pPr marR="0" lvl="0" algn="l" rtl="0">
              <a:spcBef>
                <a:spcPts val="0"/>
              </a:spcBef>
              <a:spcAft>
                <a:spcPts val="0"/>
              </a:spcAft>
            </a:pPr>
            <a:endParaRPr lang="nl-NL" sz="1800" dirty="0">
              <a:solidFill>
                <a:schemeClr val="dk1"/>
              </a:solidFill>
              <a:latin typeface="Calibri"/>
              <a:ea typeface="Calibri"/>
              <a:cs typeface="Calibri"/>
              <a:sym typeface="Calibri"/>
            </a:endParaRPr>
          </a:p>
          <a:p>
            <a:pPr marR="0" lvl="0" algn="l" rtl="0">
              <a:spcBef>
                <a:spcPts val="0"/>
              </a:spcBef>
              <a:spcAft>
                <a:spcPts val="0"/>
              </a:spcAft>
            </a:pPr>
            <a:r>
              <a:rPr lang="nl-NL" sz="1800" dirty="0">
                <a:solidFill>
                  <a:schemeClr val="dk1"/>
                </a:solidFill>
                <a:latin typeface="Calibri"/>
                <a:ea typeface="Calibri"/>
                <a:cs typeface="Calibri"/>
                <a:sym typeface="Calibri"/>
              </a:rPr>
              <a:t>European </a:t>
            </a:r>
            <a:r>
              <a:rPr lang="nl-NL" sz="1800" dirty="0" err="1">
                <a:solidFill>
                  <a:schemeClr val="dk1"/>
                </a:solidFill>
                <a:latin typeface="Calibri"/>
                <a:ea typeface="Calibri"/>
                <a:cs typeface="Calibri"/>
                <a:sym typeface="Calibri"/>
              </a:rPr>
              <a:t>projects</a:t>
            </a:r>
            <a:r>
              <a:rPr lang="nl-NL" sz="1800" dirty="0">
                <a:solidFill>
                  <a:schemeClr val="dk1"/>
                </a:solidFill>
                <a:latin typeface="Calibri"/>
                <a:ea typeface="Calibri"/>
                <a:cs typeface="Calibri"/>
                <a:sym typeface="Calibri"/>
              </a:rPr>
              <a:t> </a:t>
            </a:r>
            <a:r>
              <a:rPr lang="nl-NL" sz="1800" dirty="0" err="1">
                <a:solidFill>
                  <a:schemeClr val="dk1"/>
                </a:solidFill>
                <a:latin typeface="Calibri"/>
                <a:ea typeface="Calibri"/>
                <a:cs typeface="Calibri"/>
                <a:sym typeface="Calibri"/>
              </a:rPr>
              <a:t>brought</a:t>
            </a:r>
            <a:r>
              <a:rPr lang="nl-NL" sz="1800" dirty="0">
                <a:solidFill>
                  <a:schemeClr val="dk1"/>
                </a:solidFill>
                <a:latin typeface="Calibri"/>
                <a:ea typeface="Calibri"/>
                <a:cs typeface="Calibri"/>
                <a:sym typeface="Calibri"/>
              </a:rPr>
              <a:t> me: </a:t>
            </a:r>
            <a:endParaRPr dirty="0"/>
          </a:p>
          <a:p>
            <a:pPr marL="285750" marR="0" lvl="0" indent="-285750" algn="l" rtl="0">
              <a:spcBef>
                <a:spcPts val="0"/>
              </a:spcBef>
              <a:spcAft>
                <a:spcPts val="0"/>
              </a:spcAft>
              <a:buClr>
                <a:schemeClr val="dk1"/>
              </a:buClr>
              <a:buSzPts val="1800"/>
              <a:buFont typeface="Arial"/>
              <a:buChar char="•"/>
            </a:pPr>
            <a:r>
              <a:rPr lang="nl-NL" sz="1800" dirty="0">
                <a:solidFill>
                  <a:schemeClr val="dk1"/>
                </a:solidFill>
                <a:latin typeface="Calibri"/>
                <a:ea typeface="Calibri"/>
                <a:cs typeface="Calibri"/>
                <a:sym typeface="Calibri"/>
              </a:rPr>
              <a:t>A </a:t>
            </a:r>
            <a:r>
              <a:rPr lang="nl-NL" sz="1800" dirty="0" err="1">
                <a:solidFill>
                  <a:schemeClr val="dk1"/>
                </a:solidFill>
                <a:latin typeface="Calibri"/>
                <a:ea typeface="Calibri"/>
                <a:cs typeface="Calibri"/>
                <a:sym typeface="Calibri"/>
              </a:rPr>
              <a:t>broader</a:t>
            </a:r>
            <a:r>
              <a:rPr lang="nl-NL" sz="1800" dirty="0">
                <a:solidFill>
                  <a:schemeClr val="dk1"/>
                </a:solidFill>
                <a:latin typeface="Calibri"/>
                <a:ea typeface="Calibri"/>
                <a:cs typeface="Calibri"/>
                <a:sym typeface="Calibri"/>
              </a:rPr>
              <a:t> context of Dutch </a:t>
            </a:r>
            <a:r>
              <a:rPr lang="nl-NL" sz="1800" dirty="0" err="1">
                <a:solidFill>
                  <a:schemeClr val="dk1"/>
                </a:solidFill>
                <a:latin typeface="Calibri"/>
                <a:ea typeface="Calibri"/>
                <a:cs typeface="Calibri"/>
                <a:sym typeface="Calibri"/>
              </a:rPr>
              <a:t>dairy</a:t>
            </a:r>
            <a:r>
              <a:rPr lang="nl-NL" sz="1800" dirty="0">
                <a:solidFill>
                  <a:schemeClr val="dk1"/>
                </a:solidFill>
                <a:latin typeface="Calibri"/>
                <a:ea typeface="Calibri"/>
                <a:cs typeface="Calibri"/>
                <a:sym typeface="Calibri"/>
              </a:rPr>
              <a:t> </a:t>
            </a:r>
            <a:r>
              <a:rPr lang="nl-NL" sz="1800" dirty="0" err="1">
                <a:solidFill>
                  <a:schemeClr val="dk1"/>
                </a:solidFill>
                <a:latin typeface="Calibri"/>
                <a:ea typeface="Calibri"/>
                <a:cs typeface="Calibri"/>
                <a:sym typeface="Calibri"/>
              </a:rPr>
              <a:t>farming</a:t>
            </a:r>
            <a:endParaRPr dirty="0"/>
          </a:p>
          <a:p>
            <a:pPr marL="742950" marR="0" lvl="1" indent="-285750" algn="l" rtl="0">
              <a:spcBef>
                <a:spcPts val="0"/>
              </a:spcBef>
              <a:spcAft>
                <a:spcPts val="0"/>
              </a:spcAft>
              <a:buClr>
                <a:schemeClr val="dk1"/>
              </a:buClr>
              <a:buSzPts val="1800"/>
              <a:buFont typeface="Arial"/>
              <a:buChar char="•"/>
            </a:pPr>
            <a:r>
              <a:rPr lang="nl-NL" sz="1800" b="0" i="0" u="none" strike="noStrike" cap="none" dirty="0">
                <a:solidFill>
                  <a:schemeClr val="dk1"/>
                </a:solidFill>
                <a:latin typeface="Calibri"/>
                <a:ea typeface="Calibri"/>
                <a:cs typeface="Calibri"/>
                <a:sym typeface="Calibri"/>
              </a:rPr>
              <a:t>Benchmark on </a:t>
            </a:r>
            <a:r>
              <a:rPr lang="nl-NL" sz="1800" b="0" i="0" u="none" strike="noStrike" cap="none" dirty="0" err="1">
                <a:solidFill>
                  <a:schemeClr val="dk1"/>
                </a:solidFill>
                <a:latin typeface="Calibri"/>
                <a:ea typeface="Calibri"/>
                <a:cs typeface="Calibri"/>
                <a:sym typeface="Calibri"/>
              </a:rPr>
              <a:t>innovation</a:t>
            </a:r>
            <a:r>
              <a:rPr lang="nl-NL" sz="1800" b="0" i="0" u="none" strike="noStrike" cap="none" dirty="0">
                <a:solidFill>
                  <a:schemeClr val="dk1"/>
                </a:solidFill>
                <a:latin typeface="Calibri"/>
                <a:ea typeface="Calibri"/>
                <a:cs typeface="Calibri"/>
                <a:sym typeface="Calibri"/>
              </a:rPr>
              <a:t> status of sectors</a:t>
            </a:r>
            <a:endParaRPr dirty="0"/>
          </a:p>
          <a:p>
            <a:pPr marL="742950" marR="0" lvl="1" indent="-285750" algn="l" rtl="0">
              <a:spcBef>
                <a:spcPts val="0"/>
              </a:spcBef>
              <a:spcAft>
                <a:spcPts val="0"/>
              </a:spcAft>
              <a:buClr>
                <a:schemeClr val="dk1"/>
              </a:buClr>
              <a:buSzPts val="1800"/>
              <a:buFont typeface="Arial"/>
              <a:buChar char="•"/>
            </a:pPr>
            <a:r>
              <a:rPr lang="nl-NL" sz="1800" b="0" i="0" u="none" strike="noStrike" cap="none" dirty="0" err="1">
                <a:solidFill>
                  <a:schemeClr val="dk1"/>
                </a:solidFill>
                <a:latin typeface="Calibri"/>
                <a:ea typeface="Calibri"/>
                <a:cs typeface="Calibri"/>
                <a:sym typeface="Calibri"/>
              </a:rPr>
              <a:t>Visiting</a:t>
            </a:r>
            <a:r>
              <a:rPr lang="nl-NL" sz="1800" b="0" i="0" u="none" strike="noStrike" cap="none" dirty="0">
                <a:solidFill>
                  <a:schemeClr val="dk1"/>
                </a:solidFill>
                <a:latin typeface="Calibri"/>
                <a:ea typeface="Calibri"/>
                <a:cs typeface="Calibri"/>
                <a:sym typeface="Calibri"/>
              </a:rPr>
              <a:t> </a:t>
            </a:r>
            <a:r>
              <a:rPr lang="nl-NL" sz="1800" b="0" i="0" u="none" strike="noStrike" cap="none" dirty="0" err="1">
                <a:solidFill>
                  <a:schemeClr val="dk1"/>
                </a:solidFill>
                <a:latin typeface="Calibri"/>
                <a:ea typeface="Calibri"/>
                <a:cs typeface="Calibri"/>
                <a:sym typeface="Calibri"/>
              </a:rPr>
              <a:t>other</a:t>
            </a:r>
            <a:r>
              <a:rPr lang="nl-NL" sz="1800" b="0" i="0" u="none" strike="noStrike" cap="none" dirty="0">
                <a:solidFill>
                  <a:schemeClr val="dk1"/>
                </a:solidFill>
                <a:latin typeface="Calibri"/>
                <a:ea typeface="Calibri"/>
                <a:cs typeface="Calibri"/>
                <a:sym typeface="Calibri"/>
              </a:rPr>
              <a:t> </a:t>
            </a:r>
            <a:r>
              <a:rPr lang="nl-NL" sz="1800" b="0" i="0" u="none" strike="noStrike" cap="none" dirty="0" err="1">
                <a:solidFill>
                  <a:schemeClr val="dk1"/>
                </a:solidFill>
                <a:latin typeface="Calibri"/>
                <a:ea typeface="Calibri"/>
                <a:cs typeface="Calibri"/>
                <a:sym typeface="Calibri"/>
              </a:rPr>
              <a:t>countries</a:t>
            </a:r>
            <a:r>
              <a:rPr lang="nl-NL" sz="1800" b="0" i="0" u="none" strike="noStrike" cap="none" dirty="0">
                <a:solidFill>
                  <a:schemeClr val="dk1"/>
                </a:solidFill>
                <a:latin typeface="Calibri"/>
                <a:ea typeface="Calibri"/>
                <a:cs typeface="Calibri"/>
                <a:sym typeface="Calibri"/>
              </a:rPr>
              <a:t> and farms show real life</a:t>
            </a:r>
            <a:endParaRPr dirty="0"/>
          </a:p>
          <a:p>
            <a:pPr marL="285750" marR="0" lvl="0" indent="-285750" algn="l" rtl="0">
              <a:spcBef>
                <a:spcPts val="0"/>
              </a:spcBef>
              <a:spcAft>
                <a:spcPts val="0"/>
              </a:spcAft>
              <a:buClr>
                <a:schemeClr val="dk1"/>
              </a:buClr>
              <a:buSzPts val="1800"/>
              <a:buFont typeface="Arial"/>
              <a:buChar char="•"/>
            </a:pPr>
            <a:r>
              <a:rPr lang="nl-NL" sz="1800" dirty="0">
                <a:solidFill>
                  <a:schemeClr val="dk1"/>
                </a:solidFill>
                <a:latin typeface="Calibri"/>
                <a:ea typeface="Calibri"/>
                <a:cs typeface="Calibri"/>
                <a:sym typeface="Calibri"/>
              </a:rPr>
              <a:t>Well-</a:t>
            </a:r>
            <a:r>
              <a:rPr lang="nl-NL" sz="1800" dirty="0" err="1">
                <a:solidFill>
                  <a:schemeClr val="dk1"/>
                </a:solidFill>
                <a:latin typeface="Calibri"/>
                <a:ea typeface="Calibri"/>
                <a:cs typeface="Calibri"/>
                <a:sym typeface="Calibri"/>
              </a:rPr>
              <a:t>structured</a:t>
            </a:r>
            <a:r>
              <a:rPr lang="nl-NL" sz="1800" dirty="0">
                <a:solidFill>
                  <a:schemeClr val="dk1"/>
                </a:solidFill>
                <a:latin typeface="Calibri"/>
                <a:ea typeface="Calibri"/>
                <a:cs typeface="Calibri"/>
                <a:sym typeface="Calibri"/>
              </a:rPr>
              <a:t> </a:t>
            </a:r>
            <a:r>
              <a:rPr lang="nl-NL" sz="1800" dirty="0" err="1">
                <a:solidFill>
                  <a:schemeClr val="dk1"/>
                </a:solidFill>
                <a:latin typeface="Calibri"/>
                <a:ea typeface="Calibri"/>
                <a:cs typeface="Calibri"/>
                <a:sym typeface="Calibri"/>
              </a:rPr>
              <a:t>WPs</a:t>
            </a:r>
            <a:r>
              <a:rPr lang="nl-NL" sz="1800" dirty="0">
                <a:solidFill>
                  <a:schemeClr val="dk1"/>
                </a:solidFill>
                <a:latin typeface="Calibri"/>
                <a:ea typeface="Calibri"/>
                <a:cs typeface="Calibri"/>
                <a:sym typeface="Calibri"/>
              </a:rPr>
              <a:t>, Deliverables, </a:t>
            </a:r>
            <a:r>
              <a:rPr lang="nl-NL" sz="1800" dirty="0" err="1">
                <a:solidFill>
                  <a:schemeClr val="dk1"/>
                </a:solidFill>
                <a:latin typeface="Calibri"/>
                <a:ea typeface="Calibri"/>
                <a:cs typeface="Calibri"/>
                <a:sym typeface="Calibri"/>
              </a:rPr>
              <a:t>Tasks</a:t>
            </a:r>
            <a:r>
              <a:rPr lang="nl-NL" sz="1800" dirty="0">
                <a:solidFill>
                  <a:schemeClr val="dk1"/>
                </a:solidFill>
                <a:latin typeface="Calibri"/>
                <a:ea typeface="Calibri"/>
                <a:cs typeface="Calibri"/>
                <a:sym typeface="Calibri"/>
              </a:rPr>
              <a:t>: </a:t>
            </a:r>
            <a:r>
              <a:rPr lang="nl-NL" sz="1800" dirty="0" err="1">
                <a:solidFill>
                  <a:schemeClr val="dk1"/>
                </a:solidFill>
                <a:latin typeface="Calibri"/>
                <a:ea typeface="Calibri"/>
                <a:cs typeface="Calibri"/>
                <a:sym typeface="Calibri"/>
              </a:rPr>
              <a:t>Work</a:t>
            </a:r>
            <a:r>
              <a:rPr lang="nl-NL" sz="1800" dirty="0">
                <a:solidFill>
                  <a:schemeClr val="dk1"/>
                </a:solidFill>
                <a:latin typeface="Calibri"/>
                <a:ea typeface="Calibri"/>
                <a:cs typeface="Calibri"/>
                <a:sym typeface="Calibri"/>
              </a:rPr>
              <a:t> hard, </a:t>
            </a:r>
            <a:r>
              <a:rPr lang="nl-NL" sz="1800" dirty="0" err="1">
                <a:solidFill>
                  <a:schemeClr val="dk1"/>
                </a:solidFill>
                <a:latin typeface="Calibri"/>
                <a:ea typeface="Calibri"/>
                <a:cs typeface="Calibri"/>
                <a:sym typeface="Calibri"/>
              </a:rPr>
              <a:t>proud</a:t>
            </a:r>
            <a:r>
              <a:rPr lang="nl-NL" sz="1800" dirty="0">
                <a:solidFill>
                  <a:schemeClr val="dk1"/>
                </a:solidFill>
                <a:latin typeface="Calibri"/>
                <a:ea typeface="Calibri"/>
                <a:cs typeface="Calibri"/>
                <a:sym typeface="Calibri"/>
              </a:rPr>
              <a:t> </a:t>
            </a:r>
            <a:r>
              <a:rPr lang="nl-NL" sz="1800" dirty="0" err="1">
                <a:solidFill>
                  <a:schemeClr val="dk1"/>
                </a:solidFill>
                <a:latin typeface="Calibri"/>
                <a:ea typeface="Calibri"/>
                <a:cs typeface="Calibri"/>
                <a:sym typeface="Calibri"/>
              </a:rPr>
              <a:t>to</a:t>
            </a:r>
            <a:r>
              <a:rPr lang="nl-NL" sz="1800" dirty="0">
                <a:solidFill>
                  <a:schemeClr val="dk1"/>
                </a:solidFill>
                <a:latin typeface="Calibri"/>
                <a:ea typeface="Calibri"/>
                <a:cs typeface="Calibri"/>
                <a:sym typeface="Calibri"/>
              </a:rPr>
              <a:t> </a:t>
            </a:r>
            <a:r>
              <a:rPr lang="nl-NL" sz="1800" dirty="0" err="1">
                <a:solidFill>
                  <a:schemeClr val="dk1"/>
                </a:solidFill>
                <a:latin typeface="Calibri"/>
                <a:ea typeface="Calibri"/>
                <a:cs typeface="Calibri"/>
                <a:sym typeface="Calibri"/>
              </a:rPr>
              <a:t>achieve</a:t>
            </a:r>
            <a:r>
              <a:rPr lang="nl-NL" sz="1800" dirty="0">
                <a:solidFill>
                  <a:schemeClr val="dk1"/>
                </a:solidFill>
                <a:latin typeface="Calibri"/>
                <a:ea typeface="Calibri"/>
                <a:cs typeface="Calibri"/>
                <a:sym typeface="Calibri"/>
              </a:rPr>
              <a:t> </a:t>
            </a:r>
            <a:r>
              <a:rPr lang="nl-NL" sz="1800" dirty="0" err="1">
                <a:solidFill>
                  <a:schemeClr val="dk1"/>
                </a:solidFill>
                <a:latin typeface="Calibri"/>
                <a:ea typeface="Calibri"/>
                <a:cs typeface="Calibri"/>
                <a:sym typeface="Calibri"/>
              </a:rPr>
              <a:t>them</a:t>
            </a:r>
            <a:r>
              <a:rPr lang="nl-NL" sz="1800" dirty="0">
                <a:solidFill>
                  <a:schemeClr val="dk1"/>
                </a:solidFill>
                <a:latin typeface="Calibri"/>
                <a:ea typeface="Calibri"/>
                <a:cs typeface="Calibri"/>
                <a:sym typeface="Calibri"/>
              </a:rPr>
              <a:t>!</a:t>
            </a:r>
            <a:endParaRPr dirty="0"/>
          </a:p>
          <a:p>
            <a:pPr marL="285750" marR="0" lvl="0" indent="-285750" algn="l" rtl="0">
              <a:spcBef>
                <a:spcPts val="0"/>
              </a:spcBef>
              <a:spcAft>
                <a:spcPts val="0"/>
              </a:spcAft>
              <a:buClr>
                <a:schemeClr val="dk1"/>
              </a:buClr>
              <a:buSzPts val="1800"/>
              <a:buFont typeface="Arial"/>
              <a:buChar char="•"/>
            </a:pPr>
            <a:r>
              <a:rPr lang="nl-NL" sz="1800" dirty="0" err="1">
                <a:solidFill>
                  <a:schemeClr val="dk1"/>
                </a:solidFill>
                <a:latin typeface="Calibri"/>
                <a:ea typeface="Calibri"/>
                <a:cs typeface="Calibri"/>
                <a:sym typeface="Calibri"/>
              </a:rPr>
              <a:t>Overcome</a:t>
            </a:r>
            <a:r>
              <a:rPr lang="nl-NL" sz="1800" dirty="0">
                <a:solidFill>
                  <a:schemeClr val="dk1"/>
                </a:solidFill>
                <a:latin typeface="Calibri"/>
                <a:ea typeface="Calibri"/>
                <a:cs typeface="Calibri"/>
                <a:sym typeface="Calibri"/>
              </a:rPr>
              <a:t> </a:t>
            </a:r>
            <a:r>
              <a:rPr lang="nl-NL" sz="1800" dirty="0" err="1">
                <a:solidFill>
                  <a:schemeClr val="dk1"/>
                </a:solidFill>
                <a:latin typeface="Calibri"/>
                <a:ea typeface="Calibri"/>
                <a:cs typeface="Calibri"/>
                <a:sym typeface="Calibri"/>
              </a:rPr>
              <a:t>fear</a:t>
            </a:r>
            <a:r>
              <a:rPr lang="nl-NL" sz="1800" dirty="0">
                <a:solidFill>
                  <a:schemeClr val="dk1"/>
                </a:solidFill>
                <a:latin typeface="Calibri"/>
                <a:ea typeface="Calibri"/>
                <a:cs typeface="Calibri"/>
                <a:sym typeface="Calibri"/>
              </a:rPr>
              <a:t> </a:t>
            </a:r>
            <a:r>
              <a:rPr lang="nl-NL" sz="1800" dirty="0" err="1">
                <a:solidFill>
                  <a:schemeClr val="dk1"/>
                </a:solidFill>
                <a:latin typeface="Calibri"/>
                <a:ea typeface="Calibri"/>
                <a:cs typeface="Calibri"/>
                <a:sym typeface="Calibri"/>
              </a:rPr>
              <a:t>to</a:t>
            </a:r>
            <a:r>
              <a:rPr lang="nl-NL" sz="1800" dirty="0">
                <a:solidFill>
                  <a:schemeClr val="dk1"/>
                </a:solidFill>
                <a:latin typeface="Calibri"/>
                <a:ea typeface="Calibri"/>
                <a:cs typeface="Calibri"/>
                <a:sym typeface="Calibri"/>
              </a:rPr>
              <a:t> </a:t>
            </a:r>
            <a:r>
              <a:rPr lang="nl-NL" sz="1800" dirty="0" err="1">
                <a:solidFill>
                  <a:schemeClr val="dk1"/>
                </a:solidFill>
                <a:latin typeface="Calibri"/>
                <a:ea typeface="Calibri"/>
                <a:cs typeface="Calibri"/>
                <a:sym typeface="Calibri"/>
              </a:rPr>
              <a:t>use</a:t>
            </a:r>
            <a:r>
              <a:rPr lang="nl-NL" sz="1800" dirty="0">
                <a:solidFill>
                  <a:schemeClr val="dk1"/>
                </a:solidFill>
                <a:latin typeface="Calibri"/>
                <a:ea typeface="Calibri"/>
                <a:cs typeface="Calibri"/>
                <a:sym typeface="Calibri"/>
              </a:rPr>
              <a:t> English </a:t>
            </a:r>
            <a:r>
              <a:rPr lang="nl-NL" sz="1800" dirty="0" err="1">
                <a:solidFill>
                  <a:schemeClr val="dk1"/>
                </a:solidFill>
                <a:latin typeface="Calibri"/>
                <a:ea typeface="Calibri"/>
                <a:cs typeface="Calibri"/>
                <a:sym typeface="Calibri"/>
              </a:rPr>
              <a:t>language</a:t>
            </a:r>
            <a:r>
              <a:rPr lang="nl-NL" sz="1800" dirty="0">
                <a:solidFill>
                  <a:schemeClr val="dk1"/>
                </a:solidFill>
                <a:latin typeface="Calibri"/>
                <a:ea typeface="Calibri"/>
                <a:cs typeface="Calibri"/>
                <a:sym typeface="Calibri"/>
              </a:rPr>
              <a:t> </a:t>
            </a:r>
          </a:p>
          <a:p>
            <a:pPr marL="285750" marR="0" lvl="0" indent="-285750" algn="l" rtl="0">
              <a:spcBef>
                <a:spcPts val="0"/>
              </a:spcBef>
              <a:spcAft>
                <a:spcPts val="0"/>
              </a:spcAft>
              <a:buClr>
                <a:schemeClr val="dk1"/>
              </a:buClr>
              <a:buSzPts val="1800"/>
              <a:buFont typeface="Arial"/>
              <a:buChar char="•"/>
            </a:pPr>
            <a:endParaRPr dirty="0"/>
          </a:p>
          <a:p>
            <a:pPr marR="0" lvl="0" algn="l" rtl="0">
              <a:spcBef>
                <a:spcPts val="0"/>
              </a:spcBef>
              <a:spcAft>
                <a:spcPts val="0"/>
              </a:spcAft>
              <a:buClr>
                <a:schemeClr val="dk1"/>
              </a:buClr>
              <a:buSzPts val="1800"/>
            </a:pPr>
            <a:r>
              <a:rPr lang="nl-NL" sz="1800" dirty="0">
                <a:solidFill>
                  <a:schemeClr val="dk1"/>
                </a:solidFill>
                <a:latin typeface="Calibri"/>
                <a:ea typeface="Calibri"/>
                <a:cs typeface="Calibri"/>
                <a:sym typeface="Calibri"/>
              </a:rPr>
              <a:t>Important </a:t>
            </a:r>
            <a:r>
              <a:rPr lang="nl-NL" sz="1800" dirty="0" err="1">
                <a:solidFill>
                  <a:schemeClr val="dk1"/>
                </a:solidFill>
                <a:latin typeface="Calibri"/>
                <a:ea typeface="Calibri"/>
                <a:cs typeface="Calibri"/>
                <a:sym typeface="Calibri"/>
              </a:rPr>
              <a:t>to</a:t>
            </a:r>
            <a:r>
              <a:rPr lang="nl-NL" sz="1800" dirty="0">
                <a:solidFill>
                  <a:schemeClr val="dk1"/>
                </a:solidFill>
                <a:latin typeface="Calibri"/>
                <a:ea typeface="Calibri"/>
                <a:cs typeface="Calibri"/>
                <a:sym typeface="Calibri"/>
              </a:rPr>
              <a:t> </a:t>
            </a:r>
            <a:r>
              <a:rPr lang="nl-NL" sz="1800" dirty="0" err="1">
                <a:solidFill>
                  <a:schemeClr val="dk1"/>
                </a:solidFill>
                <a:latin typeface="Calibri"/>
                <a:ea typeface="Calibri"/>
                <a:cs typeface="Calibri"/>
                <a:sym typeface="Calibri"/>
              </a:rPr>
              <a:t>work</a:t>
            </a:r>
            <a:r>
              <a:rPr lang="nl-NL" sz="1800" dirty="0">
                <a:solidFill>
                  <a:schemeClr val="dk1"/>
                </a:solidFill>
                <a:latin typeface="Calibri"/>
                <a:ea typeface="Calibri"/>
                <a:cs typeface="Calibri"/>
                <a:sym typeface="Calibri"/>
              </a:rPr>
              <a:t> in </a:t>
            </a:r>
            <a:r>
              <a:rPr lang="nl-NL" sz="1800" dirty="0" err="1">
                <a:solidFill>
                  <a:schemeClr val="dk1"/>
                </a:solidFill>
                <a:latin typeface="Calibri"/>
                <a:ea typeface="Calibri"/>
                <a:cs typeface="Calibri"/>
                <a:sym typeface="Calibri"/>
              </a:rPr>
              <a:t>bigger</a:t>
            </a:r>
            <a:r>
              <a:rPr lang="nl-NL" sz="1800" dirty="0">
                <a:solidFill>
                  <a:schemeClr val="dk1"/>
                </a:solidFill>
                <a:latin typeface="Calibri"/>
                <a:ea typeface="Calibri"/>
                <a:cs typeface="Calibri"/>
                <a:sym typeface="Calibri"/>
              </a:rPr>
              <a:t> </a:t>
            </a:r>
            <a:r>
              <a:rPr lang="nl-NL" sz="1800" dirty="0" err="1">
                <a:solidFill>
                  <a:schemeClr val="dk1"/>
                </a:solidFill>
                <a:latin typeface="Calibri"/>
                <a:ea typeface="Calibri"/>
                <a:cs typeface="Calibri"/>
                <a:sym typeface="Calibri"/>
              </a:rPr>
              <a:t>network</a:t>
            </a:r>
            <a:r>
              <a:rPr lang="nl-NL" sz="1800" dirty="0">
                <a:solidFill>
                  <a:schemeClr val="dk1"/>
                </a:solidFill>
                <a:latin typeface="Calibri"/>
                <a:ea typeface="Calibri"/>
                <a:cs typeface="Calibri"/>
                <a:sym typeface="Calibri"/>
              </a:rPr>
              <a:t> </a:t>
            </a:r>
            <a:r>
              <a:rPr lang="nl-NL" sz="1800" dirty="0" err="1">
                <a:solidFill>
                  <a:schemeClr val="dk1"/>
                </a:solidFill>
                <a:latin typeface="Calibri"/>
                <a:ea typeface="Calibri"/>
                <a:cs typeface="Calibri"/>
                <a:sym typeface="Calibri"/>
              </a:rPr>
              <a:t>between</a:t>
            </a:r>
            <a:r>
              <a:rPr lang="nl-NL" sz="1800" dirty="0">
                <a:solidFill>
                  <a:schemeClr val="dk1"/>
                </a:solidFill>
                <a:latin typeface="Calibri"/>
                <a:ea typeface="Calibri"/>
                <a:cs typeface="Calibri"/>
                <a:sym typeface="Calibri"/>
              </a:rPr>
              <a:t> </a:t>
            </a:r>
            <a:r>
              <a:rPr lang="nl-NL" sz="1800" dirty="0" err="1">
                <a:solidFill>
                  <a:schemeClr val="dk1"/>
                </a:solidFill>
                <a:latin typeface="Calibri"/>
                <a:ea typeface="Calibri"/>
                <a:cs typeface="Calibri"/>
                <a:sym typeface="Calibri"/>
              </a:rPr>
              <a:t>countries</a:t>
            </a:r>
            <a:endParaRPr dirty="0"/>
          </a:p>
          <a:p>
            <a:r>
              <a:rPr lang="en-US" sz="1800" dirty="0">
                <a:solidFill>
                  <a:schemeClr val="dk1"/>
                </a:solidFill>
                <a:latin typeface="Calibri"/>
                <a:ea typeface="Calibri"/>
                <a:cs typeface="Calibri"/>
                <a:sym typeface="Calibri"/>
              </a:rPr>
              <a:t>Initiated Young </a:t>
            </a:r>
            <a:r>
              <a:rPr lang="en-US" sz="1800" dirty="0" err="1">
                <a:solidFill>
                  <a:schemeClr val="dk1"/>
                </a:solidFill>
                <a:latin typeface="Calibri"/>
                <a:ea typeface="Calibri"/>
                <a:cs typeface="Calibri"/>
                <a:sym typeface="Calibri"/>
              </a:rPr>
              <a:t>Eufras</a:t>
            </a:r>
            <a:r>
              <a:rPr lang="en-US" sz="1800" dirty="0">
                <a:solidFill>
                  <a:schemeClr val="dk1"/>
                </a:solidFill>
                <a:latin typeface="Calibri"/>
                <a:ea typeface="Calibri"/>
                <a:cs typeface="Calibri"/>
                <a:sym typeface="Calibri"/>
              </a:rPr>
              <a:t>: </a:t>
            </a:r>
          </a:p>
          <a:p>
            <a:r>
              <a:rPr lang="en-US" sz="1800" dirty="0">
                <a:solidFill>
                  <a:schemeClr val="dk1"/>
                </a:solidFill>
                <a:latin typeface="Calibri"/>
                <a:ea typeface="Calibri"/>
                <a:cs typeface="Calibri"/>
                <a:sym typeface="Calibri"/>
              </a:rPr>
              <a:t>empowering young advisors </a:t>
            </a:r>
            <a:endParaRPr lang="en-US" sz="1800" dirty="0"/>
          </a:p>
          <a:p>
            <a:pPr marL="0" marR="0" lvl="0" indent="0" algn="l" rtl="0">
              <a:spcBef>
                <a:spcPts val="0"/>
              </a:spcBef>
              <a:spcAft>
                <a:spcPts val="0"/>
              </a:spcAft>
              <a:buNone/>
            </a:pPr>
            <a:endParaRPr sz="1800" b="1" dirty="0">
              <a:solidFill>
                <a:schemeClr val="dk1"/>
              </a:solidFill>
              <a:latin typeface="Calibri"/>
              <a:ea typeface="Calibri"/>
              <a:cs typeface="Calibri"/>
              <a:sym typeface="Calibri"/>
            </a:endParaRPr>
          </a:p>
        </p:txBody>
      </p:sp>
      <p:sp>
        <p:nvSpPr>
          <p:cNvPr id="606" name="Google Shape;606;p43"/>
          <p:cNvSpPr txBox="1"/>
          <p:nvPr/>
        </p:nvSpPr>
        <p:spPr>
          <a:xfrm>
            <a:off x="439211" y="1382371"/>
            <a:ext cx="8200103" cy="46166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nl-NL" sz="2400" b="1" dirty="0">
                <a:solidFill>
                  <a:schemeClr val="dk1"/>
                </a:solidFill>
                <a:latin typeface="Calibri"/>
                <a:ea typeface="Calibri"/>
                <a:cs typeface="Calibri"/>
                <a:sym typeface="Calibri"/>
              </a:rPr>
              <a:t>Janine Roemen: </a:t>
            </a:r>
            <a:r>
              <a:rPr lang="nl-NL" sz="2400" b="1" dirty="0" err="1">
                <a:solidFill>
                  <a:schemeClr val="dk1"/>
                </a:solidFill>
                <a:latin typeface="Calibri"/>
                <a:ea typeface="Calibri"/>
                <a:cs typeface="Calibri"/>
                <a:sym typeface="Calibri"/>
              </a:rPr>
              <a:t>fast</a:t>
            </a:r>
            <a:r>
              <a:rPr lang="nl-NL" sz="2400" b="1" dirty="0">
                <a:solidFill>
                  <a:schemeClr val="dk1"/>
                </a:solidFill>
                <a:latin typeface="Calibri"/>
                <a:ea typeface="Calibri"/>
                <a:cs typeface="Calibri"/>
                <a:sym typeface="Calibri"/>
              </a:rPr>
              <a:t> development</a:t>
            </a:r>
            <a:endParaRPr dirty="0"/>
          </a:p>
        </p:txBody>
      </p:sp>
      <p:pic>
        <p:nvPicPr>
          <p:cNvPr id="607" name="Google Shape;607;p43" descr="Afbeeldingsresultaat voor zlto"/>
          <p:cNvPicPr preferRelativeResize="0"/>
          <p:nvPr/>
        </p:nvPicPr>
        <p:blipFill rotWithShape="1">
          <a:blip r:embed="rId5">
            <a:alphaModFix/>
          </a:blip>
          <a:srcRect/>
          <a:stretch/>
        </p:blipFill>
        <p:spPr>
          <a:xfrm>
            <a:off x="7612381" y="6211570"/>
            <a:ext cx="1257300" cy="392729"/>
          </a:xfrm>
          <a:prstGeom prst="rect">
            <a:avLst/>
          </a:prstGeom>
          <a:noFill/>
          <a:ln>
            <a:noFill/>
          </a:ln>
        </p:spPr>
      </p:pic>
      <p:sp>
        <p:nvSpPr>
          <p:cNvPr id="7" name="Google Shape;117;p2">
            <a:extLst>
              <a:ext uri="{FF2B5EF4-FFF2-40B4-BE49-F238E27FC236}">
                <a16:creationId xmlns:a16="http://schemas.microsoft.com/office/drawing/2014/main" id="{5EAECAB0-CB58-40EF-BE24-1404C4A800F4}"/>
              </a:ext>
            </a:extLst>
          </p:cNvPr>
          <p:cNvSpPr txBox="1"/>
          <p:nvPr/>
        </p:nvSpPr>
        <p:spPr>
          <a:xfrm>
            <a:off x="816223" y="919534"/>
            <a:ext cx="4339252" cy="36929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nl-NL" sz="1800" dirty="0" err="1">
                <a:solidFill>
                  <a:schemeClr val="dk1"/>
                </a:solidFill>
                <a:latin typeface="Calibri"/>
                <a:ea typeface="Calibri"/>
                <a:cs typeface="Calibri"/>
                <a:sym typeface="Calibri"/>
              </a:rPr>
              <a:t>SME’s</a:t>
            </a:r>
            <a:r>
              <a:rPr lang="nl-NL" sz="1800" dirty="0">
                <a:solidFill>
                  <a:schemeClr val="dk1"/>
                </a:solidFill>
                <a:latin typeface="Calibri"/>
                <a:ea typeface="Calibri"/>
                <a:cs typeface="Calibri"/>
                <a:sym typeface="Calibri"/>
              </a:rPr>
              <a:t>, </a:t>
            </a:r>
            <a:r>
              <a:rPr lang="nl-NL" sz="1800" dirty="0" err="1">
                <a:solidFill>
                  <a:schemeClr val="dk1"/>
                </a:solidFill>
                <a:latin typeface="Calibri"/>
                <a:ea typeface="Calibri"/>
                <a:cs typeface="Calibri"/>
                <a:sym typeface="Calibri"/>
              </a:rPr>
              <a:t>start-ups</a:t>
            </a:r>
            <a:r>
              <a:rPr lang="nl-NL" sz="1800" dirty="0">
                <a:solidFill>
                  <a:schemeClr val="dk1"/>
                </a:solidFill>
                <a:latin typeface="Calibri"/>
                <a:ea typeface="Calibri"/>
                <a:cs typeface="Calibri"/>
                <a:sym typeface="Calibri"/>
              </a:rPr>
              <a:t>, </a:t>
            </a:r>
            <a:r>
              <a:rPr lang="nl-NL" sz="1800" dirty="0" err="1">
                <a:solidFill>
                  <a:schemeClr val="dk1"/>
                </a:solidFill>
                <a:latin typeface="Calibri"/>
                <a:ea typeface="Calibri"/>
                <a:cs typeface="Calibri"/>
                <a:sym typeface="Calibri"/>
              </a:rPr>
              <a:t>young</a:t>
            </a:r>
            <a:r>
              <a:rPr lang="nl-NL" sz="1800" dirty="0">
                <a:solidFill>
                  <a:schemeClr val="dk1"/>
                </a:solidFill>
                <a:latin typeface="Calibri"/>
                <a:ea typeface="Calibri"/>
                <a:cs typeface="Calibri"/>
                <a:sym typeface="Calibri"/>
              </a:rPr>
              <a:t> talent</a:t>
            </a:r>
            <a:endParaRPr sz="1800" dirty="0">
              <a:solidFill>
                <a:schemeClr val="dk1"/>
              </a:solidFill>
              <a:latin typeface="Calibri"/>
              <a:ea typeface="Calibri"/>
              <a:cs typeface="Calibri"/>
              <a:sym typeface="Calibri"/>
            </a:endParaRPr>
          </a:p>
        </p:txBody>
      </p:sp>
      <p:sp>
        <p:nvSpPr>
          <p:cNvPr id="8" name="Google Shape;120;p2">
            <a:extLst>
              <a:ext uri="{FF2B5EF4-FFF2-40B4-BE49-F238E27FC236}">
                <a16:creationId xmlns:a16="http://schemas.microsoft.com/office/drawing/2014/main" id="{39DA5BF0-4335-40E9-A02F-371E80E6D8DB}"/>
              </a:ext>
            </a:extLst>
          </p:cNvPr>
          <p:cNvSpPr/>
          <p:nvPr/>
        </p:nvSpPr>
        <p:spPr>
          <a:xfrm>
            <a:off x="504686" y="1033662"/>
            <a:ext cx="162415" cy="167868"/>
          </a:xfrm>
          <a:prstGeom prst="ellipse">
            <a:avLst/>
          </a:prstGeom>
          <a:solidFill>
            <a:srgbClr val="FF5050"/>
          </a:solidFill>
          <a:ln w="12700" cap="flat" cmpd="sng">
            <a:solidFill>
              <a:srgbClr val="7030A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pic>
        <p:nvPicPr>
          <p:cNvPr id="9" name="Google Shape;617;p44">
            <a:extLst>
              <a:ext uri="{FF2B5EF4-FFF2-40B4-BE49-F238E27FC236}">
                <a16:creationId xmlns:a16="http://schemas.microsoft.com/office/drawing/2014/main" id="{F8561160-5490-4D7F-9FC7-99E84F1A54E8}"/>
              </a:ext>
            </a:extLst>
          </p:cNvPr>
          <p:cNvPicPr preferRelativeResize="0"/>
          <p:nvPr/>
        </p:nvPicPr>
        <p:blipFill rotWithShape="1">
          <a:blip r:embed="rId6">
            <a:alphaModFix/>
          </a:blip>
          <a:srcRect/>
          <a:stretch/>
        </p:blipFill>
        <p:spPr>
          <a:xfrm>
            <a:off x="3181814" y="5475629"/>
            <a:ext cx="4792080" cy="461665"/>
          </a:xfrm>
          <a:prstGeom prst="rect">
            <a:avLst/>
          </a:prstGeom>
          <a:noFill/>
          <a:ln>
            <a:noFill/>
          </a:ln>
        </p:spPr>
      </p:pic>
      <p:sp>
        <p:nvSpPr>
          <p:cNvPr id="10" name="Google Shape;618;p44">
            <a:hlinkClick r:id="" action="ppaction://hlinkshowjump?jump=firstslide"/>
            <a:extLst>
              <a:ext uri="{FF2B5EF4-FFF2-40B4-BE49-F238E27FC236}">
                <a16:creationId xmlns:a16="http://schemas.microsoft.com/office/drawing/2014/main" id="{C6AA9681-60D9-43DD-A938-D4B2181F8AEE}"/>
              </a:ext>
            </a:extLst>
          </p:cNvPr>
          <p:cNvSpPr/>
          <p:nvPr/>
        </p:nvSpPr>
        <p:spPr>
          <a:xfrm>
            <a:off x="6201100" y="6211570"/>
            <a:ext cx="1299758" cy="478330"/>
          </a:xfrm>
          <a:prstGeom prst="leftArrow">
            <a:avLst>
              <a:gd name="adj1" fmla="val 50000"/>
              <a:gd name="adj2" fmla="val 50000"/>
            </a:avLst>
          </a:prstGeom>
          <a:solidFill>
            <a:schemeClr val="accent5"/>
          </a:solidFill>
          <a:ln w="12700" cap="flat" cmpd="sng">
            <a:solidFill>
              <a:srgbClr val="31538F"/>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nl-NL" sz="1800">
                <a:solidFill>
                  <a:schemeClr val="lt1"/>
                </a:solidFill>
                <a:latin typeface="Calibri"/>
                <a:ea typeface="Calibri"/>
                <a:cs typeface="Calibri"/>
                <a:sym typeface="Calibri"/>
              </a:rPr>
              <a:t>BACK</a:t>
            </a:r>
            <a:endParaRPr sz="1800">
              <a:solidFill>
                <a:schemeClr val="lt1"/>
              </a:solidFill>
              <a:latin typeface="Calibri"/>
              <a:ea typeface="Calibri"/>
              <a:cs typeface="Calibri"/>
              <a:sym typeface="Calibri"/>
            </a:endParaRP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Shape 480"/>
        <p:cNvGrpSpPr/>
        <p:nvPr/>
      </p:nvGrpSpPr>
      <p:grpSpPr>
        <a:xfrm>
          <a:off x="0" y="0"/>
          <a:ext cx="0" cy="0"/>
          <a:chOff x="0" y="0"/>
          <a:chExt cx="0" cy="0"/>
        </a:xfrm>
      </p:grpSpPr>
      <p:sp>
        <p:nvSpPr>
          <p:cNvPr id="481" name="Google Shape;481;p33"/>
          <p:cNvSpPr txBox="1">
            <a:spLocks noGrp="1"/>
          </p:cNvSpPr>
          <p:nvPr>
            <p:ph type="body" idx="1"/>
          </p:nvPr>
        </p:nvSpPr>
        <p:spPr>
          <a:xfrm>
            <a:off x="4110446" y="1808212"/>
            <a:ext cx="4876800" cy="4717131"/>
          </a:xfrm>
          <a:prstGeom prst="rect">
            <a:avLst/>
          </a:prstGeom>
          <a:noFill/>
          <a:ln>
            <a:noFill/>
          </a:ln>
        </p:spPr>
        <p:txBody>
          <a:bodyPr spcFirstLastPara="1" wrap="square" lIns="91425" tIns="45700" rIns="91425" bIns="45700" anchor="t" anchorCtr="0">
            <a:normAutofit/>
          </a:bodyPr>
          <a:lstStyle/>
          <a:p>
            <a:pPr marL="285750" lvl="0" indent="-285750" algn="l" rtl="0">
              <a:lnSpc>
                <a:spcPct val="80000"/>
              </a:lnSpc>
              <a:spcBef>
                <a:spcPts val="0"/>
              </a:spcBef>
              <a:spcAft>
                <a:spcPts val="0"/>
              </a:spcAft>
              <a:buClr>
                <a:schemeClr val="dk1"/>
              </a:buClr>
              <a:buSzPts val="1480"/>
              <a:buFont typeface="Arial"/>
              <a:buChar char="•"/>
            </a:pPr>
            <a:r>
              <a:rPr lang="nl-NL" sz="1480" dirty="0" err="1"/>
              <a:t>Dairy</a:t>
            </a:r>
            <a:r>
              <a:rPr lang="nl-NL" sz="1480" dirty="0"/>
              <a:t> </a:t>
            </a:r>
            <a:r>
              <a:rPr lang="nl-NL" sz="1480" dirty="0" err="1"/>
              <a:t>cow</a:t>
            </a:r>
            <a:r>
              <a:rPr lang="nl-NL" sz="1480" dirty="0"/>
              <a:t> </a:t>
            </a:r>
            <a:r>
              <a:rPr lang="nl-NL" sz="1480" dirty="0" err="1"/>
              <a:t>longevity</a:t>
            </a:r>
            <a:r>
              <a:rPr lang="nl-NL" sz="1480" dirty="0"/>
              <a:t> in </a:t>
            </a:r>
            <a:r>
              <a:rPr lang="nl-NL" sz="1480" dirty="0" err="1"/>
              <a:t>voluntary</a:t>
            </a:r>
            <a:r>
              <a:rPr lang="nl-NL" sz="1480" dirty="0"/>
              <a:t> </a:t>
            </a:r>
            <a:r>
              <a:rPr lang="nl-NL" sz="1480" dirty="0" err="1"/>
              <a:t>milking</a:t>
            </a:r>
            <a:r>
              <a:rPr lang="nl-NL" sz="1480" dirty="0"/>
              <a:t> system, NJF </a:t>
            </a:r>
            <a:r>
              <a:rPr lang="nl-NL" sz="1480" dirty="0" err="1"/>
              <a:t>congress</a:t>
            </a:r>
            <a:r>
              <a:rPr lang="nl-NL" sz="1480" dirty="0"/>
              <a:t>, </a:t>
            </a:r>
            <a:r>
              <a:rPr lang="nl-NL" sz="1480" dirty="0" err="1"/>
              <a:t>June</a:t>
            </a:r>
            <a:r>
              <a:rPr lang="nl-NL" sz="1480" dirty="0"/>
              <a:t> 2018</a:t>
            </a:r>
            <a:endParaRPr dirty="0"/>
          </a:p>
          <a:p>
            <a:pPr marL="285750" lvl="0" indent="-285750" algn="l" rtl="0">
              <a:lnSpc>
                <a:spcPct val="80000"/>
              </a:lnSpc>
              <a:spcBef>
                <a:spcPts val="1000"/>
              </a:spcBef>
              <a:spcAft>
                <a:spcPts val="0"/>
              </a:spcAft>
              <a:buClr>
                <a:schemeClr val="dk1"/>
              </a:buClr>
              <a:buSzPts val="1480"/>
              <a:buFont typeface="Arial"/>
              <a:buChar char="•"/>
            </a:pPr>
            <a:r>
              <a:rPr lang="nl-NL" sz="1480" dirty="0"/>
              <a:t>The </a:t>
            </a:r>
            <a:r>
              <a:rPr lang="nl-NL" sz="1480" dirty="0" err="1"/>
              <a:t>relationships</a:t>
            </a:r>
            <a:r>
              <a:rPr lang="nl-NL" sz="1480" dirty="0"/>
              <a:t> </a:t>
            </a:r>
            <a:r>
              <a:rPr lang="nl-NL" sz="1480" dirty="0" err="1"/>
              <a:t>between</a:t>
            </a:r>
            <a:r>
              <a:rPr lang="nl-NL" sz="1480" dirty="0"/>
              <a:t> different genotype </a:t>
            </a:r>
            <a:r>
              <a:rPr lang="nl-NL" sz="1480" dirty="0" err="1"/>
              <a:t>dairy</a:t>
            </a:r>
            <a:r>
              <a:rPr lang="nl-NL" sz="1480" dirty="0"/>
              <a:t> </a:t>
            </a:r>
            <a:r>
              <a:rPr lang="nl-NL" sz="1480" dirty="0" err="1"/>
              <a:t>cow</a:t>
            </a:r>
            <a:r>
              <a:rPr lang="nl-NL" sz="1480" dirty="0"/>
              <a:t> body </a:t>
            </a:r>
            <a:r>
              <a:rPr lang="nl-NL" sz="1480" dirty="0" err="1"/>
              <a:t>condition</a:t>
            </a:r>
            <a:r>
              <a:rPr lang="nl-NL" sz="1480" dirty="0"/>
              <a:t> score, </a:t>
            </a:r>
            <a:r>
              <a:rPr lang="nl-NL" sz="1480" dirty="0" err="1"/>
              <a:t>milk</a:t>
            </a:r>
            <a:r>
              <a:rPr lang="nl-NL" sz="1480" dirty="0"/>
              <a:t> </a:t>
            </a:r>
            <a:r>
              <a:rPr lang="nl-NL" sz="1480" dirty="0" err="1"/>
              <a:t>urea</a:t>
            </a:r>
            <a:r>
              <a:rPr lang="nl-NL" sz="1480" dirty="0"/>
              <a:t> content and </a:t>
            </a:r>
            <a:r>
              <a:rPr lang="nl-NL" sz="1480" dirty="0" err="1"/>
              <a:t>milk</a:t>
            </a:r>
            <a:r>
              <a:rPr lang="nl-NL" sz="1480" dirty="0"/>
              <a:t> </a:t>
            </a:r>
            <a:r>
              <a:rPr lang="nl-NL" sz="1480" dirty="0" err="1"/>
              <a:t>productivity</a:t>
            </a:r>
            <a:r>
              <a:rPr lang="nl-NL" sz="1480" dirty="0"/>
              <a:t>, </a:t>
            </a:r>
            <a:r>
              <a:rPr lang="nl-NL" sz="1480" dirty="0" err="1"/>
              <a:t>Biosystems</a:t>
            </a:r>
            <a:r>
              <a:rPr lang="nl-NL" sz="1480" dirty="0"/>
              <a:t> Engineering, May 2018</a:t>
            </a:r>
            <a:endParaRPr dirty="0"/>
          </a:p>
          <a:p>
            <a:pPr marL="285750" lvl="0" indent="-285750" algn="l" rtl="0">
              <a:lnSpc>
                <a:spcPct val="80000"/>
              </a:lnSpc>
              <a:spcBef>
                <a:spcPts val="1000"/>
              </a:spcBef>
              <a:spcAft>
                <a:spcPts val="0"/>
              </a:spcAft>
              <a:buClr>
                <a:schemeClr val="dk1"/>
              </a:buClr>
              <a:buSzPts val="1480"/>
              <a:buFont typeface="Arial"/>
              <a:buChar char="•"/>
            </a:pPr>
            <a:r>
              <a:rPr lang="nl-NL" sz="1480" dirty="0"/>
              <a:t>The </a:t>
            </a:r>
            <a:r>
              <a:rPr lang="nl-NL" sz="1480" dirty="0" err="1"/>
              <a:t>role</a:t>
            </a:r>
            <a:r>
              <a:rPr lang="nl-NL" sz="1480" dirty="0"/>
              <a:t> of </a:t>
            </a:r>
            <a:r>
              <a:rPr lang="nl-NL" sz="1480" dirty="0" err="1"/>
              <a:t>precise</a:t>
            </a:r>
            <a:r>
              <a:rPr lang="nl-NL" sz="1480" dirty="0"/>
              <a:t> </a:t>
            </a:r>
            <a:r>
              <a:rPr lang="nl-NL" sz="1480" dirty="0" err="1"/>
              <a:t>technologies</a:t>
            </a:r>
            <a:r>
              <a:rPr lang="nl-NL" sz="1480" dirty="0"/>
              <a:t> in </a:t>
            </a:r>
            <a:r>
              <a:rPr lang="nl-NL" sz="1480" dirty="0" err="1"/>
              <a:t>dairy</a:t>
            </a:r>
            <a:r>
              <a:rPr lang="nl-NL" sz="1480" dirty="0"/>
              <a:t> </a:t>
            </a:r>
            <a:r>
              <a:rPr lang="nl-NL" sz="1480" dirty="0" err="1"/>
              <a:t>farming</a:t>
            </a:r>
            <a:r>
              <a:rPr lang="nl-NL" sz="1480" dirty="0"/>
              <a:t>, European </a:t>
            </a:r>
            <a:r>
              <a:rPr lang="nl-NL" sz="1480" dirty="0" err="1"/>
              <a:t>Latvian</a:t>
            </a:r>
            <a:r>
              <a:rPr lang="nl-NL" sz="1480" dirty="0"/>
              <a:t> Economic Forum, September 2018</a:t>
            </a:r>
            <a:endParaRPr dirty="0"/>
          </a:p>
          <a:p>
            <a:pPr marL="285750" lvl="0" indent="-285750" algn="l" rtl="0">
              <a:lnSpc>
                <a:spcPct val="80000"/>
              </a:lnSpc>
              <a:spcBef>
                <a:spcPts val="1000"/>
              </a:spcBef>
              <a:spcAft>
                <a:spcPts val="0"/>
              </a:spcAft>
              <a:buClr>
                <a:schemeClr val="dk1"/>
              </a:buClr>
              <a:buSzPts val="1480"/>
              <a:buFont typeface="Arial"/>
              <a:buChar char="•"/>
            </a:pPr>
            <a:r>
              <a:rPr lang="nl-NL" sz="1480" dirty="0"/>
              <a:t>The </a:t>
            </a:r>
            <a:r>
              <a:rPr lang="nl-NL" sz="1480" dirty="0" err="1"/>
              <a:t>role</a:t>
            </a:r>
            <a:r>
              <a:rPr lang="nl-NL" sz="1480" dirty="0"/>
              <a:t> of sensor </a:t>
            </a:r>
            <a:r>
              <a:rPr lang="nl-NL" sz="1480" dirty="0" err="1"/>
              <a:t>technologies</a:t>
            </a:r>
            <a:r>
              <a:rPr lang="nl-NL" sz="1480" dirty="0"/>
              <a:t> in modern </a:t>
            </a:r>
            <a:r>
              <a:rPr lang="nl-NL" sz="1480" dirty="0" err="1"/>
              <a:t>dairy</a:t>
            </a:r>
            <a:r>
              <a:rPr lang="nl-NL" sz="1480" dirty="0"/>
              <a:t> </a:t>
            </a:r>
            <a:r>
              <a:rPr lang="nl-NL" sz="1480" dirty="0" err="1"/>
              <a:t>farming</a:t>
            </a:r>
            <a:r>
              <a:rPr lang="nl-NL" sz="1480" dirty="0"/>
              <a:t>, </a:t>
            </a:r>
            <a:r>
              <a:rPr lang="nl-NL" sz="1480" dirty="0" err="1"/>
              <a:t>Balanced</a:t>
            </a:r>
            <a:r>
              <a:rPr lang="nl-NL" sz="1480" dirty="0"/>
              <a:t> </a:t>
            </a:r>
            <a:r>
              <a:rPr lang="nl-NL" sz="1480" dirty="0" err="1"/>
              <a:t>Farming</a:t>
            </a:r>
            <a:r>
              <a:rPr lang="nl-NL" sz="1480" dirty="0"/>
              <a:t>, </a:t>
            </a:r>
            <a:r>
              <a:rPr lang="nl-NL" sz="1480" dirty="0" err="1"/>
              <a:t>February</a:t>
            </a:r>
            <a:r>
              <a:rPr lang="nl-NL" sz="1480" dirty="0"/>
              <a:t> 2017</a:t>
            </a:r>
            <a:endParaRPr dirty="0"/>
          </a:p>
          <a:p>
            <a:pPr marL="285750" lvl="0" indent="-285750" algn="l" rtl="0">
              <a:lnSpc>
                <a:spcPct val="80000"/>
              </a:lnSpc>
              <a:spcBef>
                <a:spcPts val="1000"/>
              </a:spcBef>
              <a:spcAft>
                <a:spcPts val="0"/>
              </a:spcAft>
              <a:buClr>
                <a:schemeClr val="dk1"/>
              </a:buClr>
              <a:buSzPts val="1480"/>
              <a:buFont typeface="Arial"/>
              <a:buChar char="•"/>
            </a:pPr>
            <a:r>
              <a:rPr lang="nl-NL" sz="1480" dirty="0" err="1"/>
              <a:t>Milk</a:t>
            </a:r>
            <a:r>
              <a:rPr lang="nl-NL" sz="1480" dirty="0"/>
              <a:t> </a:t>
            </a:r>
            <a:r>
              <a:rPr lang="nl-NL" sz="1480" dirty="0" err="1"/>
              <a:t>productivity</a:t>
            </a:r>
            <a:r>
              <a:rPr lang="nl-NL" sz="1480" dirty="0"/>
              <a:t> and </a:t>
            </a:r>
            <a:r>
              <a:rPr lang="nl-NL" sz="1480" dirty="0" err="1"/>
              <a:t>reproduction</a:t>
            </a:r>
            <a:r>
              <a:rPr lang="nl-NL" sz="1480" dirty="0"/>
              <a:t> analysis of </a:t>
            </a:r>
            <a:r>
              <a:rPr lang="nl-NL" sz="1480" dirty="0" err="1"/>
              <a:t>dairy</a:t>
            </a:r>
            <a:r>
              <a:rPr lang="nl-NL" sz="1480" dirty="0"/>
              <a:t> </a:t>
            </a:r>
            <a:r>
              <a:rPr lang="nl-NL" sz="1480" dirty="0" err="1"/>
              <a:t>cows</a:t>
            </a:r>
            <a:r>
              <a:rPr lang="nl-NL" sz="1480" dirty="0"/>
              <a:t> in different </a:t>
            </a:r>
            <a:r>
              <a:rPr lang="nl-NL" sz="1480" dirty="0" err="1"/>
              <a:t>housing</a:t>
            </a:r>
            <a:r>
              <a:rPr lang="nl-NL" sz="1480" dirty="0"/>
              <a:t> and </a:t>
            </a:r>
            <a:r>
              <a:rPr lang="nl-NL" sz="1480" dirty="0" err="1"/>
              <a:t>feeding</a:t>
            </a:r>
            <a:r>
              <a:rPr lang="nl-NL" sz="1480" dirty="0"/>
              <a:t> </a:t>
            </a:r>
            <a:r>
              <a:rPr lang="nl-NL" sz="1480" dirty="0" err="1"/>
              <a:t>technologies</a:t>
            </a:r>
            <a:r>
              <a:rPr lang="nl-NL" sz="1480" dirty="0"/>
              <a:t>, </a:t>
            </a:r>
            <a:r>
              <a:rPr lang="nl-NL" sz="1480" dirty="0" err="1"/>
              <a:t>Baltic</a:t>
            </a:r>
            <a:r>
              <a:rPr lang="nl-NL" sz="1480" dirty="0"/>
              <a:t> </a:t>
            </a:r>
            <a:r>
              <a:rPr lang="nl-NL" sz="1480" dirty="0" err="1"/>
              <a:t>Animal</a:t>
            </a:r>
            <a:r>
              <a:rPr lang="nl-NL" sz="1480" dirty="0"/>
              <a:t> Breeding Conference, May 2017</a:t>
            </a:r>
            <a:endParaRPr dirty="0"/>
          </a:p>
          <a:p>
            <a:pPr marL="285750" lvl="0" indent="-285750" algn="l" rtl="0">
              <a:lnSpc>
                <a:spcPct val="80000"/>
              </a:lnSpc>
              <a:spcBef>
                <a:spcPts val="1000"/>
              </a:spcBef>
              <a:spcAft>
                <a:spcPts val="0"/>
              </a:spcAft>
              <a:buClr>
                <a:schemeClr val="dk1"/>
              </a:buClr>
              <a:buSzPts val="1480"/>
              <a:buFont typeface="Arial"/>
              <a:buChar char="•"/>
            </a:pPr>
            <a:r>
              <a:rPr lang="nl-NL" sz="1480" dirty="0"/>
              <a:t>The </a:t>
            </a:r>
            <a:r>
              <a:rPr lang="nl-NL" sz="1480" dirty="0" err="1"/>
              <a:t>importance</a:t>
            </a:r>
            <a:r>
              <a:rPr lang="nl-NL" sz="1480" dirty="0"/>
              <a:t> of smart agriculture and sensor </a:t>
            </a:r>
            <a:r>
              <a:rPr lang="nl-NL" sz="1480" dirty="0" err="1"/>
              <a:t>technologies</a:t>
            </a:r>
            <a:r>
              <a:rPr lang="nl-NL" sz="1480" dirty="0"/>
              <a:t> in modern </a:t>
            </a:r>
            <a:r>
              <a:rPr lang="nl-NL" sz="1480" dirty="0" err="1"/>
              <a:t>dairy</a:t>
            </a:r>
            <a:r>
              <a:rPr lang="nl-NL" sz="1480" dirty="0"/>
              <a:t> </a:t>
            </a:r>
            <a:r>
              <a:rPr lang="nl-NL" sz="1480" dirty="0" err="1"/>
              <a:t>farming</a:t>
            </a:r>
            <a:r>
              <a:rPr lang="nl-NL" sz="1480" dirty="0"/>
              <a:t>”, NJF Seminar, September 2017</a:t>
            </a:r>
            <a:endParaRPr dirty="0"/>
          </a:p>
          <a:p>
            <a:pPr marL="285750" lvl="0" indent="-285750" algn="l" rtl="0">
              <a:lnSpc>
                <a:spcPct val="80000"/>
              </a:lnSpc>
              <a:spcBef>
                <a:spcPts val="1000"/>
              </a:spcBef>
              <a:spcAft>
                <a:spcPts val="0"/>
              </a:spcAft>
              <a:buClr>
                <a:schemeClr val="dk1"/>
              </a:buClr>
              <a:buSzPts val="1480"/>
              <a:buFont typeface="Arial"/>
              <a:buChar char="•"/>
            </a:pPr>
            <a:r>
              <a:rPr lang="nl-NL" sz="1480" dirty="0"/>
              <a:t>The </a:t>
            </a:r>
            <a:r>
              <a:rPr lang="nl-NL" sz="1480" dirty="0" err="1"/>
              <a:t>use</a:t>
            </a:r>
            <a:r>
              <a:rPr lang="nl-NL" sz="1480" dirty="0"/>
              <a:t> of smart </a:t>
            </a:r>
            <a:r>
              <a:rPr lang="nl-NL" sz="1480" dirty="0" err="1"/>
              <a:t>technologies</a:t>
            </a:r>
            <a:r>
              <a:rPr lang="nl-NL" sz="1480" dirty="0"/>
              <a:t> in modern </a:t>
            </a:r>
            <a:r>
              <a:rPr lang="nl-NL" sz="1480" dirty="0" err="1"/>
              <a:t>dairy</a:t>
            </a:r>
            <a:r>
              <a:rPr lang="nl-NL" sz="1480" dirty="0"/>
              <a:t> farms, </a:t>
            </a:r>
            <a:r>
              <a:rPr lang="nl-NL" sz="1480" dirty="0" err="1"/>
              <a:t>Harvesting</a:t>
            </a:r>
            <a:r>
              <a:rPr lang="nl-NL" sz="1480" dirty="0"/>
              <a:t> festival – 2017, November 2017</a:t>
            </a:r>
            <a:endParaRPr dirty="0"/>
          </a:p>
          <a:p>
            <a:pPr marL="285750" lvl="0" indent="-191770" algn="l" rtl="0">
              <a:lnSpc>
                <a:spcPct val="80000"/>
              </a:lnSpc>
              <a:spcBef>
                <a:spcPts val="1000"/>
              </a:spcBef>
              <a:spcAft>
                <a:spcPts val="0"/>
              </a:spcAft>
              <a:buClr>
                <a:schemeClr val="dk1"/>
              </a:buClr>
              <a:buSzPts val="1480"/>
              <a:buFont typeface="Arial"/>
              <a:buNone/>
            </a:pPr>
            <a:endParaRPr sz="1480" dirty="0"/>
          </a:p>
        </p:txBody>
      </p:sp>
      <p:sp>
        <p:nvSpPr>
          <p:cNvPr id="482" name="Google Shape;482;p33"/>
          <p:cNvSpPr txBox="1">
            <a:spLocks noGrp="1"/>
          </p:cNvSpPr>
          <p:nvPr>
            <p:ph type="title"/>
          </p:nvPr>
        </p:nvSpPr>
        <p:spPr>
          <a:xfrm>
            <a:off x="610864" y="1036320"/>
            <a:ext cx="7409729" cy="771892"/>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None/>
            </a:pPr>
            <a:r>
              <a:rPr lang="nl-NL" dirty="0" err="1"/>
              <a:t>Participation</a:t>
            </a:r>
            <a:r>
              <a:rPr lang="nl-NL" dirty="0"/>
              <a:t> in conferences and meetings</a:t>
            </a:r>
            <a:endParaRPr dirty="0"/>
          </a:p>
        </p:txBody>
      </p:sp>
      <p:pic>
        <p:nvPicPr>
          <p:cNvPr id="483" name="Google Shape;483;p33"/>
          <p:cNvPicPr preferRelativeResize="0">
            <a:picLocks noGrp="1"/>
          </p:cNvPicPr>
          <p:nvPr>
            <p:ph type="pic" idx="4294967295"/>
          </p:nvPr>
        </p:nvPicPr>
        <p:blipFill rotWithShape="1">
          <a:blip r:embed="rId3">
            <a:alphaModFix/>
          </a:blip>
          <a:srcRect/>
          <a:stretch/>
        </p:blipFill>
        <p:spPr>
          <a:xfrm>
            <a:off x="610865" y="1700808"/>
            <a:ext cx="3385071" cy="2256368"/>
          </a:xfrm>
          <a:prstGeom prst="rect">
            <a:avLst/>
          </a:prstGeom>
          <a:noFill/>
          <a:ln>
            <a:noFill/>
          </a:ln>
        </p:spPr>
      </p:pic>
      <p:pic>
        <p:nvPicPr>
          <p:cNvPr id="484" name="Google Shape;484;p33" descr="LietotÄja Dainis Lapins attÄls."/>
          <p:cNvPicPr preferRelativeResize="0"/>
          <p:nvPr/>
        </p:nvPicPr>
        <p:blipFill rotWithShape="1">
          <a:blip r:embed="rId4">
            <a:alphaModFix/>
          </a:blip>
          <a:srcRect/>
          <a:stretch/>
        </p:blipFill>
        <p:spPr>
          <a:xfrm>
            <a:off x="610865" y="4184187"/>
            <a:ext cx="3385071" cy="2256163"/>
          </a:xfrm>
          <a:prstGeom prst="rect">
            <a:avLst/>
          </a:prstGeom>
          <a:noFill/>
          <a:ln>
            <a:noFill/>
          </a:ln>
        </p:spPr>
      </p:pic>
      <p:sp>
        <p:nvSpPr>
          <p:cNvPr id="485" name="Google Shape;485;p33">
            <a:hlinkClick r:id="" action="ppaction://hlinkshowjump?jump=firstslide"/>
          </p:cNvPr>
          <p:cNvSpPr/>
          <p:nvPr/>
        </p:nvSpPr>
        <p:spPr>
          <a:xfrm>
            <a:off x="7320959" y="6227876"/>
            <a:ext cx="1299758" cy="478330"/>
          </a:xfrm>
          <a:prstGeom prst="leftArrow">
            <a:avLst>
              <a:gd name="adj1" fmla="val 50000"/>
              <a:gd name="adj2" fmla="val 50000"/>
            </a:avLst>
          </a:prstGeom>
          <a:solidFill>
            <a:schemeClr val="accent5"/>
          </a:solidFill>
          <a:ln w="12700" cap="flat" cmpd="sng">
            <a:solidFill>
              <a:srgbClr val="31538F"/>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nl-NL" sz="1800">
                <a:solidFill>
                  <a:schemeClr val="lt1"/>
                </a:solidFill>
                <a:latin typeface="Calibri"/>
                <a:ea typeface="Calibri"/>
                <a:cs typeface="Calibri"/>
                <a:sym typeface="Calibri"/>
              </a:rPr>
              <a:t>BACK</a:t>
            </a:r>
            <a:endParaRPr sz="1800">
              <a:solidFill>
                <a:schemeClr val="lt1"/>
              </a:solidFill>
              <a:latin typeface="Calibri"/>
              <a:ea typeface="Calibri"/>
              <a:cs typeface="Calibri"/>
              <a:sym typeface="Calibri"/>
            </a:endParaRPr>
          </a:p>
        </p:txBody>
      </p:sp>
      <p:sp>
        <p:nvSpPr>
          <p:cNvPr id="7" name="Google Shape;118;p2">
            <a:extLst>
              <a:ext uri="{FF2B5EF4-FFF2-40B4-BE49-F238E27FC236}">
                <a16:creationId xmlns:a16="http://schemas.microsoft.com/office/drawing/2014/main" id="{0957FFDC-C0BB-4A87-93B6-DCBA870B5CF5}"/>
              </a:ext>
            </a:extLst>
          </p:cNvPr>
          <p:cNvSpPr txBox="1"/>
          <p:nvPr/>
        </p:nvSpPr>
        <p:spPr>
          <a:xfrm>
            <a:off x="1015730" y="851674"/>
            <a:ext cx="2198230" cy="36929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nl-NL" sz="1800" dirty="0">
                <a:solidFill>
                  <a:schemeClr val="dk1"/>
                </a:solidFill>
                <a:latin typeface="Calibri"/>
                <a:ea typeface="Calibri"/>
                <a:cs typeface="Calibri"/>
                <a:sym typeface="Calibri"/>
              </a:rPr>
              <a:t>Research, Latvia</a:t>
            </a:r>
            <a:endParaRPr sz="1800" dirty="0">
              <a:solidFill>
                <a:schemeClr val="dk1"/>
              </a:solidFill>
              <a:latin typeface="Calibri"/>
              <a:ea typeface="Calibri"/>
              <a:cs typeface="Calibri"/>
              <a:sym typeface="Calibri"/>
            </a:endParaRPr>
          </a:p>
        </p:txBody>
      </p:sp>
      <p:sp>
        <p:nvSpPr>
          <p:cNvPr id="8" name="Google Shape;119;p2">
            <a:extLst>
              <a:ext uri="{FF2B5EF4-FFF2-40B4-BE49-F238E27FC236}">
                <a16:creationId xmlns:a16="http://schemas.microsoft.com/office/drawing/2014/main" id="{4291CCDB-AE5E-4502-8697-C0858C8C570F}"/>
              </a:ext>
            </a:extLst>
          </p:cNvPr>
          <p:cNvSpPr/>
          <p:nvPr/>
        </p:nvSpPr>
        <p:spPr>
          <a:xfrm>
            <a:off x="610865" y="952406"/>
            <a:ext cx="162415" cy="167868"/>
          </a:xfrm>
          <a:prstGeom prst="ellipse">
            <a:avLst/>
          </a:prstGeom>
          <a:solidFill>
            <a:srgbClr val="7030A0"/>
          </a:solidFill>
          <a:ln w="12700" cap="flat" cmpd="sng">
            <a:solidFill>
              <a:srgbClr val="00206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pic>
        <p:nvPicPr>
          <p:cNvPr id="9" name="Google Shape;40;p49" descr="http://www.llu.lv/sites/default/files/2018-03/ENG_llu_life_soc_tech_logo.jpg">
            <a:extLst>
              <a:ext uri="{FF2B5EF4-FFF2-40B4-BE49-F238E27FC236}">
                <a16:creationId xmlns:a16="http://schemas.microsoft.com/office/drawing/2014/main" id="{1C5A42B0-D53E-4327-AFE3-0CD376F17D29}"/>
              </a:ext>
            </a:extLst>
          </p:cNvPr>
          <p:cNvPicPr preferRelativeResize="0"/>
          <p:nvPr/>
        </p:nvPicPr>
        <p:blipFill rotWithShape="1">
          <a:blip r:embed="rId5">
            <a:alphaModFix/>
          </a:blip>
          <a:srcRect/>
          <a:stretch/>
        </p:blipFill>
        <p:spPr>
          <a:xfrm>
            <a:off x="4698906" y="5876268"/>
            <a:ext cx="2033594" cy="829938"/>
          </a:xfrm>
          <a:prstGeom prst="rect">
            <a:avLst/>
          </a:prstGeom>
          <a:noFill/>
          <a:ln>
            <a:noFill/>
          </a:ln>
        </p:spPr>
      </p:pic>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Shape 510"/>
        <p:cNvGrpSpPr/>
        <p:nvPr/>
      </p:nvGrpSpPr>
      <p:grpSpPr>
        <a:xfrm>
          <a:off x="0" y="0"/>
          <a:ext cx="0" cy="0"/>
          <a:chOff x="0" y="0"/>
          <a:chExt cx="0" cy="0"/>
        </a:xfrm>
      </p:grpSpPr>
      <p:sp>
        <p:nvSpPr>
          <p:cNvPr id="511" name="Google Shape;511;p36"/>
          <p:cNvSpPr txBox="1">
            <a:spLocks noGrp="1"/>
          </p:cNvSpPr>
          <p:nvPr>
            <p:ph type="title"/>
          </p:nvPr>
        </p:nvSpPr>
        <p:spPr>
          <a:xfrm>
            <a:off x="451576" y="1068283"/>
            <a:ext cx="8902700" cy="8429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None/>
            </a:pPr>
            <a:r>
              <a:rPr lang="nl-NL" sz="2400" dirty="0"/>
              <a:t>WK: </a:t>
            </a:r>
            <a:r>
              <a:rPr lang="nl-NL" sz="2400" dirty="0" err="1"/>
              <a:t>grazing</a:t>
            </a:r>
            <a:r>
              <a:rPr lang="nl-NL" sz="2400" dirty="0"/>
              <a:t>, AMS and new </a:t>
            </a:r>
            <a:r>
              <a:rPr lang="nl-NL" sz="2400" dirty="0" err="1"/>
              <a:t>technologies</a:t>
            </a:r>
            <a:endParaRPr sz="2400" dirty="0"/>
          </a:p>
        </p:txBody>
      </p:sp>
      <p:sp>
        <p:nvSpPr>
          <p:cNvPr id="512" name="Google Shape;512;p36"/>
          <p:cNvSpPr txBox="1">
            <a:spLocks noGrp="1"/>
          </p:cNvSpPr>
          <p:nvPr>
            <p:ph type="body" idx="1"/>
          </p:nvPr>
        </p:nvSpPr>
        <p:spPr>
          <a:xfrm>
            <a:off x="470054" y="1814302"/>
            <a:ext cx="9416381" cy="4351338"/>
          </a:xfrm>
          <a:prstGeom prst="rect">
            <a:avLst/>
          </a:prstGeom>
          <a:noFill/>
          <a:ln>
            <a:noFill/>
          </a:ln>
        </p:spPr>
        <p:txBody>
          <a:bodyPr spcFirstLastPara="1" wrap="square" lIns="91425" tIns="45700" rIns="91425" bIns="45700" anchor="t" anchorCtr="0">
            <a:noAutofit/>
          </a:bodyPr>
          <a:lstStyle/>
          <a:p>
            <a:pPr marL="228600" lvl="0" indent="-228600" algn="l" rtl="0">
              <a:lnSpc>
                <a:spcPct val="90000"/>
              </a:lnSpc>
              <a:spcBef>
                <a:spcPts val="0"/>
              </a:spcBef>
              <a:spcAft>
                <a:spcPts val="0"/>
              </a:spcAft>
              <a:buClr>
                <a:schemeClr val="dk1"/>
              </a:buClr>
              <a:buSzPts val="2800"/>
              <a:buChar char="•"/>
            </a:pPr>
            <a:r>
              <a:rPr lang="nl-NL" sz="2000" dirty="0"/>
              <a:t>Area </a:t>
            </a:r>
            <a:r>
              <a:rPr lang="nl-NL" sz="2000" dirty="0" err="1"/>
              <a:t>with</a:t>
            </a:r>
            <a:r>
              <a:rPr lang="nl-NL" sz="2000" dirty="0"/>
              <a:t> most </a:t>
            </a:r>
            <a:r>
              <a:rPr lang="nl-NL" sz="2000" dirty="0" err="1"/>
              <a:t>dairy</a:t>
            </a:r>
            <a:r>
              <a:rPr lang="nl-NL" sz="2000" dirty="0"/>
              <a:t> </a:t>
            </a:r>
            <a:r>
              <a:rPr lang="nl-NL" sz="2000" dirty="0" err="1"/>
              <a:t>cattle</a:t>
            </a:r>
            <a:r>
              <a:rPr lang="nl-NL" sz="2000" dirty="0"/>
              <a:t> farmers</a:t>
            </a:r>
            <a:endParaRPr sz="2000" dirty="0"/>
          </a:p>
          <a:p>
            <a:pPr marL="228600" lvl="0" indent="-228600" algn="l" rtl="0">
              <a:lnSpc>
                <a:spcPct val="90000"/>
              </a:lnSpc>
              <a:spcBef>
                <a:spcPts val="1000"/>
              </a:spcBef>
              <a:spcAft>
                <a:spcPts val="0"/>
              </a:spcAft>
              <a:buClr>
                <a:schemeClr val="dk1"/>
              </a:buClr>
              <a:buSzPts val="2800"/>
              <a:buChar char="•"/>
            </a:pPr>
            <a:r>
              <a:rPr lang="nl-NL" sz="2000" dirty="0"/>
              <a:t>International speaker: Eva </a:t>
            </a:r>
            <a:r>
              <a:rPr lang="nl-NL" sz="2000" dirty="0" err="1"/>
              <a:t>Spörndly</a:t>
            </a:r>
            <a:r>
              <a:rPr lang="nl-NL" sz="2000" dirty="0"/>
              <a:t> (SLU)</a:t>
            </a:r>
            <a:endParaRPr sz="2000" dirty="0"/>
          </a:p>
          <a:p>
            <a:pPr marL="228600" lvl="0" indent="-228600" algn="l" rtl="0">
              <a:lnSpc>
                <a:spcPct val="90000"/>
              </a:lnSpc>
              <a:spcBef>
                <a:spcPts val="1000"/>
              </a:spcBef>
              <a:spcAft>
                <a:spcPts val="0"/>
              </a:spcAft>
              <a:buClr>
                <a:schemeClr val="dk1"/>
              </a:buClr>
              <a:buSzPts val="2800"/>
              <a:buChar char="•"/>
            </a:pPr>
            <a:r>
              <a:rPr lang="nl-NL" sz="2000" dirty="0" err="1"/>
              <a:t>Very</a:t>
            </a:r>
            <a:r>
              <a:rPr lang="nl-NL" sz="2000" dirty="0"/>
              <a:t> </a:t>
            </a:r>
            <a:r>
              <a:rPr lang="nl-NL" sz="2000" dirty="0" err="1"/>
              <a:t>good</a:t>
            </a:r>
            <a:r>
              <a:rPr lang="nl-NL" sz="2000" dirty="0"/>
              <a:t> </a:t>
            </a:r>
            <a:r>
              <a:rPr lang="nl-NL" sz="2000" dirty="0" err="1"/>
              <a:t>dissemination</a:t>
            </a:r>
            <a:r>
              <a:rPr lang="nl-NL" sz="2000" dirty="0"/>
              <a:t> </a:t>
            </a:r>
            <a:br>
              <a:rPr lang="nl-NL" sz="2000" dirty="0"/>
            </a:br>
            <a:r>
              <a:rPr lang="nl-NL" sz="2000" dirty="0" err="1"/>
              <a:t>thanks</a:t>
            </a:r>
            <a:r>
              <a:rPr lang="nl-NL" sz="2000" dirty="0"/>
              <a:t> </a:t>
            </a:r>
            <a:r>
              <a:rPr lang="nl-NL" sz="2000" dirty="0" err="1"/>
              <a:t>to</a:t>
            </a:r>
            <a:r>
              <a:rPr lang="nl-NL" sz="2000" dirty="0"/>
              <a:t> </a:t>
            </a:r>
            <a:r>
              <a:rPr lang="nl-NL" sz="2000" dirty="0" err="1"/>
              <a:t>national</a:t>
            </a:r>
            <a:r>
              <a:rPr lang="nl-NL" sz="2000" dirty="0"/>
              <a:t> magazines</a:t>
            </a:r>
            <a:endParaRPr sz="2000" dirty="0"/>
          </a:p>
          <a:p>
            <a:pPr marL="228600" lvl="0" indent="-228600" algn="l" rtl="0">
              <a:lnSpc>
                <a:spcPct val="90000"/>
              </a:lnSpc>
              <a:spcBef>
                <a:spcPts val="1000"/>
              </a:spcBef>
              <a:spcAft>
                <a:spcPts val="0"/>
              </a:spcAft>
              <a:buClr>
                <a:schemeClr val="dk1"/>
              </a:buClr>
              <a:buSzPts val="2800"/>
              <a:buChar char="•"/>
            </a:pPr>
            <a:r>
              <a:rPr lang="nl-NL" sz="2000" dirty="0"/>
              <a:t>Online and real-time </a:t>
            </a:r>
            <a:r>
              <a:rPr lang="nl-NL" sz="2000" dirty="0" err="1"/>
              <a:t>retransmission</a:t>
            </a:r>
            <a:endParaRPr sz="2000" dirty="0"/>
          </a:p>
          <a:p>
            <a:pPr marL="228600" lvl="0" indent="-228600" algn="l" rtl="0">
              <a:lnSpc>
                <a:spcPct val="90000"/>
              </a:lnSpc>
              <a:spcBef>
                <a:spcPts val="1000"/>
              </a:spcBef>
              <a:spcAft>
                <a:spcPts val="0"/>
              </a:spcAft>
              <a:buClr>
                <a:schemeClr val="dk1"/>
              </a:buClr>
              <a:buSzPts val="2800"/>
              <a:buChar char="•"/>
            </a:pPr>
            <a:r>
              <a:rPr lang="nl-NL" sz="2000" dirty="0" err="1"/>
              <a:t>Very</a:t>
            </a:r>
            <a:r>
              <a:rPr lang="nl-NL" sz="2000" dirty="0"/>
              <a:t> </a:t>
            </a:r>
            <a:r>
              <a:rPr lang="nl-NL" sz="2000" dirty="0" err="1"/>
              <a:t>interesting</a:t>
            </a:r>
            <a:r>
              <a:rPr lang="nl-NL" sz="2000" dirty="0"/>
              <a:t> topic for </a:t>
            </a:r>
            <a:r>
              <a:rPr lang="nl-NL" sz="2000" dirty="0" err="1"/>
              <a:t>them</a:t>
            </a:r>
            <a:r>
              <a:rPr lang="nl-NL" sz="2000" dirty="0"/>
              <a:t>!!</a:t>
            </a:r>
            <a:endParaRPr sz="2000" dirty="0"/>
          </a:p>
          <a:p>
            <a:pPr marL="228600" lvl="0" indent="-50800" algn="l" rtl="0">
              <a:lnSpc>
                <a:spcPct val="90000"/>
              </a:lnSpc>
              <a:spcBef>
                <a:spcPts val="1000"/>
              </a:spcBef>
              <a:spcAft>
                <a:spcPts val="0"/>
              </a:spcAft>
              <a:buClr>
                <a:schemeClr val="dk1"/>
              </a:buClr>
              <a:buSzPts val="2800"/>
              <a:buNone/>
            </a:pPr>
            <a:endParaRPr dirty="0"/>
          </a:p>
        </p:txBody>
      </p:sp>
      <p:pic>
        <p:nvPicPr>
          <p:cNvPr id="513" name="Google Shape;513;p36"/>
          <p:cNvPicPr preferRelativeResize="0"/>
          <p:nvPr/>
        </p:nvPicPr>
        <p:blipFill rotWithShape="1">
          <a:blip r:embed="rId3">
            <a:alphaModFix/>
          </a:blip>
          <a:srcRect/>
          <a:stretch/>
        </p:blipFill>
        <p:spPr>
          <a:xfrm>
            <a:off x="4710224" y="4277625"/>
            <a:ext cx="3880884" cy="2580375"/>
          </a:xfrm>
          <a:prstGeom prst="rect">
            <a:avLst/>
          </a:prstGeom>
          <a:noFill/>
          <a:ln>
            <a:noFill/>
          </a:ln>
        </p:spPr>
      </p:pic>
      <p:pic>
        <p:nvPicPr>
          <p:cNvPr id="514" name="Google Shape;514;p36"/>
          <p:cNvPicPr preferRelativeResize="0"/>
          <p:nvPr/>
        </p:nvPicPr>
        <p:blipFill rotWithShape="1">
          <a:blip r:embed="rId4">
            <a:alphaModFix/>
          </a:blip>
          <a:srcRect/>
          <a:stretch/>
        </p:blipFill>
        <p:spPr>
          <a:xfrm>
            <a:off x="366821" y="4277625"/>
            <a:ext cx="4023028" cy="2580375"/>
          </a:xfrm>
          <a:prstGeom prst="rect">
            <a:avLst/>
          </a:prstGeom>
          <a:noFill/>
          <a:ln>
            <a:noFill/>
          </a:ln>
        </p:spPr>
      </p:pic>
      <p:sp>
        <p:nvSpPr>
          <p:cNvPr id="515" name="Google Shape;515;p36"/>
          <p:cNvSpPr txBox="1">
            <a:spLocks noGrp="1"/>
          </p:cNvSpPr>
          <p:nvPr>
            <p:ph type="sldNum" idx="12"/>
          </p:nvPr>
        </p:nvSpPr>
        <p:spPr>
          <a:xfrm>
            <a:off x="6942138" y="6356350"/>
            <a:ext cx="2057400"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nl-NL"/>
              <a:t>44</a:t>
            </a:fld>
            <a:endParaRPr/>
          </a:p>
        </p:txBody>
      </p:sp>
      <p:sp>
        <p:nvSpPr>
          <p:cNvPr id="7" name="Google Shape;114;p2">
            <a:extLst>
              <a:ext uri="{FF2B5EF4-FFF2-40B4-BE49-F238E27FC236}">
                <a16:creationId xmlns:a16="http://schemas.microsoft.com/office/drawing/2014/main" id="{9BCE6987-D179-49BF-87A9-F7DA65D2F4E4}"/>
              </a:ext>
            </a:extLst>
          </p:cNvPr>
          <p:cNvSpPr txBox="1"/>
          <p:nvPr/>
        </p:nvSpPr>
        <p:spPr>
          <a:xfrm>
            <a:off x="925967" y="859114"/>
            <a:ext cx="5496498"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nl-NL" sz="1800" dirty="0" err="1">
                <a:solidFill>
                  <a:schemeClr val="dk1"/>
                </a:solidFill>
                <a:latin typeface="Calibri"/>
                <a:ea typeface="Calibri"/>
                <a:cs typeface="Calibri"/>
                <a:sym typeface="Calibri"/>
              </a:rPr>
              <a:t>Implementation</a:t>
            </a:r>
            <a:r>
              <a:rPr lang="nl-NL" sz="1800" dirty="0">
                <a:solidFill>
                  <a:schemeClr val="dk1"/>
                </a:solidFill>
                <a:latin typeface="Calibri"/>
                <a:ea typeface="Calibri"/>
                <a:cs typeface="Calibri"/>
                <a:sym typeface="Calibri"/>
              </a:rPr>
              <a:t>, Spain</a:t>
            </a:r>
            <a:endParaRPr sz="1800" dirty="0">
              <a:solidFill>
                <a:schemeClr val="dk1"/>
              </a:solidFill>
              <a:latin typeface="Calibri"/>
              <a:ea typeface="Calibri"/>
              <a:cs typeface="Calibri"/>
              <a:sym typeface="Calibri"/>
            </a:endParaRPr>
          </a:p>
        </p:txBody>
      </p:sp>
      <p:sp>
        <p:nvSpPr>
          <p:cNvPr id="8" name="Google Shape;115;p2">
            <a:extLst>
              <a:ext uri="{FF2B5EF4-FFF2-40B4-BE49-F238E27FC236}">
                <a16:creationId xmlns:a16="http://schemas.microsoft.com/office/drawing/2014/main" id="{41B2A3BC-28C1-48F4-964B-24F4C79A2D27}"/>
              </a:ext>
            </a:extLst>
          </p:cNvPr>
          <p:cNvSpPr/>
          <p:nvPr/>
        </p:nvSpPr>
        <p:spPr>
          <a:xfrm>
            <a:off x="521104" y="975874"/>
            <a:ext cx="184290" cy="164949"/>
          </a:xfrm>
          <a:prstGeom prst="ellipse">
            <a:avLst/>
          </a:prstGeom>
          <a:solidFill>
            <a:srgbClr val="FFC000"/>
          </a:solidFill>
          <a:ln w="12700" cap="flat" cmpd="sng">
            <a:solidFill>
              <a:srgbClr val="548135"/>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11" name="Pijl: rechts 10">
            <a:hlinkClick r:id="rId5" action="ppaction://hlinksldjump"/>
            <a:extLst>
              <a:ext uri="{FF2B5EF4-FFF2-40B4-BE49-F238E27FC236}">
                <a16:creationId xmlns:a16="http://schemas.microsoft.com/office/drawing/2014/main" id="{A30650AB-CA17-4615-B356-30E65400BE3B}"/>
              </a:ext>
            </a:extLst>
          </p:cNvPr>
          <p:cNvSpPr/>
          <p:nvPr/>
        </p:nvSpPr>
        <p:spPr>
          <a:xfrm>
            <a:off x="7617800" y="6266821"/>
            <a:ext cx="940526" cy="427627"/>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NL" dirty="0">
                <a:solidFill>
                  <a:schemeClr val="tx1"/>
                </a:solidFill>
              </a:rPr>
              <a:t>More</a:t>
            </a:r>
          </a:p>
        </p:txBody>
      </p:sp>
      <p:graphicFrame>
        <p:nvGraphicFramePr>
          <p:cNvPr id="12" name="Google Shape;501;p35">
            <a:extLst>
              <a:ext uri="{FF2B5EF4-FFF2-40B4-BE49-F238E27FC236}">
                <a16:creationId xmlns:a16="http://schemas.microsoft.com/office/drawing/2014/main" id="{4FD65779-59E3-4447-9D28-9F3FCA4014DE}"/>
              </a:ext>
            </a:extLst>
          </p:cNvPr>
          <p:cNvGraphicFramePr/>
          <p:nvPr>
            <p:extLst>
              <p:ext uri="{D42A27DB-BD31-4B8C-83A1-F6EECF244321}">
                <p14:modId xmlns:p14="http://schemas.microsoft.com/office/powerpoint/2010/main" val="1769291206"/>
              </p:ext>
            </p:extLst>
          </p:nvPr>
        </p:nvGraphicFramePr>
        <p:xfrm>
          <a:off x="5660164" y="896586"/>
          <a:ext cx="3339374" cy="3479800"/>
        </p:xfrm>
        <a:graphic>
          <a:graphicData uri="http://schemas.openxmlformats.org/drawingml/2006/chart">
            <c:chart xmlns:c="http://schemas.openxmlformats.org/drawingml/2006/chart" xmlns:r="http://schemas.openxmlformats.org/officeDocument/2006/relationships" r:id="rId6"/>
          </a:graphicData>
        </a:graphic>
      </p:graphicFrame>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Shape 519"/>
        <p:cNvGrpSpPr/>
        <p:nvPr/>
      </p:nvGrpSpPr>
      <p:grpSpPr>
        <a:xfrm>
          <a:off x="0" y="0"/>
          <a:ext cx="0" cy="0"/>
          <a:chOff x="0" y="0"/>
          <a:chExt cx="0" cy="0"/>
        </a:xfrm>
      </p:grpSpPr>
      <p:pic>
        <p:nvPicPr>
          <p:cNvPr id="520" name="Google Shape;520;p37"/>
          <p:cNvPicPr preferRelativeResize="0">
            <a:picLocks noGrp="1"/>
          </p:cNvPicPr>
          <p:nvPr>
            <p:ph type="body" idx="1"/>
          </p:nvPr>
        </p:nvPicPr>
        <p:blipFill rotWithShape="1">
          <a:blip r:embed="rId3">
            <a:alphaModFix/>
          </a:blip>
          <a:srcRect/>
          <a:stretch/>
        </p:blipFill>
        <p:spPr>
          <a:xfrm>
            <a:off x="581292" y="4719263"/>
            <a:ext cx="3912687" cy="1162863"/>
          </a:xfrm>
          <a:prstGeom prst="rect">
            <a:avLst/>
          </a:prstGeom>
          <a:noFill/>
          <a:ln>
            <a:noFill/>
          </a:ln>
        </p:spPr>
      </p:pic>
      <p:pic>
        <p:nvPicPr>
          <p:cNvPr id="521" name="Google Shape;521;p37"/>
          <p:cNvPicPr preferRelativeResize="0"/>
          <p:nvPr/>
        </p:nvPicPr>
        <p:blipFill rotWithShape="1">
          <a:blip r:embed="rId4">
            <a:alphaModFix/>
          </a:blip>
          <a:srcRect/>
          <a:stretch/>
        </p:blipFill>
        <p:spPr>
          <a:xfrm>
            <a:off x="581293" y="2551881"/>
            <a:ext cx="3912686" cy="1119594"/>
          </a:xfrm>
          <a:prstGeom prst="rect">
            <a:avLst/>
          </a:prstGeom>
          <a:noFill/>
          <a:ln>
            <a:noFill/>
          </a:ln>
        </p:spPr>
      </p:pic>
      <p:pic>
        <p:nvPicPr>
          <p:cNvPr id="522" name="Google Shape;522;p37"/>
          <p:cNvPicPr preferRelativeResize="0"/>
          <p:nvPr/>
        </p:nvPicPr>
        <p:blipFill rotWithShape="1">
          <a:blip r:embed="rId5">
            <a:alphaModFix/>
          </a:blip>
          <a:srcRect/>
          <a:stretch/>
        </p:blipFill>
        <p:spPr>
          <a:xfrm>
            <a:off x="5100126" y="4719263"/>
            <a:ext cx="3930478" cy="1162863"/>
          </a:xfrm>
          <a:prstGeom prst="rect">
            <a:avLst/>
          </a:prstGeom>
          <a:noFill/>
          <a:ln>
            <a:noFill/>
          </a:ln>
        </p:spPr>
      </p:pic>
      <p:pic>
        <p:nvPicPr>
          <p:cNvPr id="523" name="Google Shape;523;p37"/>
          <p:cNvPicPr preferRelativeResize="0"/>
          <p:nvPr/>
        </p:nvPicPr>
        <p:blipFill rotWithShape="1">
          <a:blip r:embed="rId6">
            <a:alphaModFix/>
          </a:blip>
          <a:srcRect/>
          <a:stretch/>
        </p:blipFill>
        <p:spPr>
          <a:xfrm>
            <a:off x="4940046" y="2424930"/>
            <a:ext cx="4184658" cy="1278647"/>
          </a:xfrm>
          <a:prstGeom prst="rect">
            <a:avLst/>
          </a:prstGeom>
          <a:noFill/>
          <a:ln>
            <a:noFill/>
          </a:ln>
        </p:spPr>
      </p:pic>
      <p:sp>
        <p:nvSpPr>
          <p:cNvPr id="524" name="Google Shape;524;p37"/>
          <p:cNvSpPr txBox="1"/>
          <p:nvPr/>
        </p:nvSpPr>
        <p:spPr>
          <a:xfrm>
            <a:off x="4940046" y="1778599"/>
            <a:ext cx="3508744"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nl-NL" sz="1800" dirty="0">
                <a:solidFill>
                  <a:schemeClr val="accent2"/>
                </a:solidFill>
                <a:latin typeface="Calibri"/>
                <a:ea typeface="Calibri"/>
                <a:cs typeface="Calibri"/>
                <a:sym typeface="Calibri"/>
              </a:rPr>
              <a:t>Eva </a:t>
            </a:r>
            <a:r>
              <a:rPr lang="nl-NL" sz="1800" dirty="0" err="1">
                <a:solidFill>
                  <a:schemeClr val="accent2"/>
                </a:solidFill>
                <a:latin typeface="Calibri"/>
                <a:ea typeface="Calibri"/>
                <a:cs typeface="Calibri"/>
                <a:sym typeface="Calibri"/>
              </a:rPr>
              <a:t>Spörndly</a:t>
            </a:r>
            <a:r>
              <a:rPr lang="nl-NL" sz="1800" dirty="0">
                <a:solidFill>
                  <a:schemeClr val="accent2"/>
                </a:solidFill>
                <a:latin typeface="Calibri"/>
                <a:ea typeface="Calibri"/>
                <a:cs typeface="Calibri"/>
                <a:sym typeface="Calibri"/>
              </a:rPr>
              <a:t>: AMS and </a:t>
            </a:r>
            <a:r>
              <a:rPr lang="nl-NL" sz="1800" dirty="0" err="1">
                <a:solidFill>
                  <a:schemeClr val="accent2"/>
                </a:solidFill>
                <a:latin typeface="Calibri"/>
                <a:ea typeface="Calibri"/>
                <a:cs typeface="Calibri"/>
                <a:sym typeface="Calibri"/>
              </a:rPr>
              <a:t>grazing</a:t>
            </a:r>
            <a:endParaRPr dirty="0"/>
          </a:p>
        </p:txBody>
      </p:sp>
      <p:sp>
        <p:nvSpPr>
          <p:cNvPr id="525" name="Google Shape;525;p37"/>
          <p:cNvSpPr txBox="1"/>
          <p:nvPr/>
        </p:nvSpPr>
        <p:spPr>
          <a:xfrm>
            <a:off x="521105" y="1778599"/>
            <a:ext cx="3508744" cy="64633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nl-NL" sz="1800" dirty="0">
                <a:solidFill>
                  <a:schemeClr val="accent2"/>
                </a:solidFill>
                <a:latin typeface="Calibri"/>
                <a:ea typeface="Calibri"/>
                <a:cs typeface="Calibri"/>
                <a:sym typeface="Calibri"/>
              </a:rPr>
              <a:t>IRTA: </a:t>
            </a:r>
            <a:r>
              <a:rPr lang="nl-NL" sz="1800" dirty="0" err="1">
                <a:solidFill>
                  <a:schemeClr val="accent2"/>
                </a:solidFill>
                <a:latin typeface="Calibri"/>
                <a:ea typeface="Calibri"/>
                <a:cs typeface="Calibri"/>
                <a:sym typeface="Calibri"/>
              </a:rPr>
              <a:t>Introduction</a:t>
            </a:r>
            <a:r>
              <a:rPr lang="nl-NL" sz="1800" dirty="0">
                <a:solidFill>
                  <a:schemeClr val="accent2"/>
                </a:solidFill>
                <a:latin typeface="Calibri"/>
                <a:ea typeface="Calibri"/>
                <a:cs typeface="Calibri"/>
                <a:sym typeface="Calibri"/>
              </a:rPr>
              <a:t>, Project 4D4F and </a:t>
            </a:r>
            <a:r>
              <a:rPr lang="nl-NL" sz="1800" dirty="0" err="1">
                <a:solidFill>
                  <a:schemeClr val="accent2"/>
                </a:solidFill>
                <a:latin typeface="Calibri"/>
                <a:ea typeface="Calibri"/>
                <a:cs typeface="Calibri"/>
                <a:sym typeface="Calibri"/>
              </a:rPr>
              <a:t>technologies</a:t>
            </a:r>
            <a:r>
              <a:rPr lang="nl-NL" sz="1800" dirty="0">
                <a:solidFill>
                  <a:schemeClr val="accent2"/>
                </a:solidFill>
                <a:latin typeface="Calibri"/>
                <a:ea typeface="Calibri"/>
                <a:cs typeface="Calibri"/>
                <a:sym typeface="Calibri"/>
              </a:rPr>
              <a:t> for </a:t>
            </a:r>
            <a:r>
              <a:rPr lang="nl-NL" sz="1800" dirty="0" err="1">
                <a:solidFill>
                  <a:schemeClr val="accent2"/>
                </a:solidFill>
                <a:latin typeface="Calibri"/>
                <a:ea typeface="Calibri"/>
                <a:cs typeface="Calibri"/>
                <a:sym typeface="Calibri"/>
              </a:rPr>
              <a:t>grazing</a:t>
            </a:r>
            <a:endParaRPr dirty="0"/>
          </a:p>
        </p:txBody>
      </p:sp>
      <p:sp>
        <p:nvSpPr>
          <p:cNvPr id="526" name="Google Shape;526;p37"/>
          <p:cNvSpPr txBox="1"/>
          <p:nvPr/>
        </p:nvSpPr>
        <p:spPr>
          <a:xfrm>
            <a:off x="521104" y="4153203"/>
            <a:ext cx="4191225"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nl-NL" sz="1800">
                <a:solidFill>
                  <a:schemeClr val="accent2"/>
                </a:solidFill>
                <a:latin typeface="Calibri"/>
                <a:ea typeface="Calibri"/>
                <a:cs typeface="Calibri"/>
                <a:sym typeface="Calibri"/>
              </a:rPr>
              <a:t>Xan Pouliquen: grazing management</a:t>
            </a:r>
            <a:endParaRPr/>
          </a:p>
        </p:txBody>
      </p:sp>
      <p:sp>
        <p:nvSpPr>
          <p:cNvPr id="527" name="Google Shape;527;p37"/>
          <p:cNvSpPr txBox="1"/>
          <p:nvPr/>
        </p:nvSpPr>
        <p:spPr>
          <a:xfrm>
            <a:off x="4940046" y="4153203"/>
            <a:ext cx="4191225"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nl-NL" sz="1800">
                <a:solidFill>
                  <a:schemeClr val="accent2"/>
                </a:solidFill>
                <a:latin typeface="Calibri"/>
                <a:ea typeface="Calibri"/>
                <a:cs typeface="Calibri"/>
                <a:sym typeface="Calibri"/>
              </a:rPr>
              <a:t>Questions and discussion</a:t>
            </a:r>
            <a:endParaRPr/>
          </a:p>
        </p:txBody>
      </p:sp>
      <p:sp>
        <p:nvSpPr>
          <p:cNvPr id="528" name="Google Shape;528;p37"/>
          <p:cNvSpPr txBox="1">
            <a:spLocks noGrp="1"/>
          </p:cNvSpPr>
          <p:nvPr>
            <p:ph type="sldNum" idx="12"/>
          </p:nvPr>
        </p:nvSpPr>
        <p:spPr>
          <a:xfrm>
            <a:off x="6942138" y="6356350"/>
            <a:ext cx="2057400"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nl-NL"/>
              <a:t>45</a:t>
            </a:fld>
            <a:endParaRPr/>
          </a:p>
        </p:txBody>
      </p:sp>
      <p:sp>
        <p:nvSpPr>
          <p:cNvPr id="529" name="Google Shape;529;p37">
            <a:hlinkClick r:id="" action="ppaction://hlinkshowjump?jump=firstslide"/>
          </p:cNvPr>
          <p:cNvSpPr/>
          <p:nvPr/>
        </p:nvSpPr>
        <p:spPr>
          <a:xfrm>
            <a:off x="7320959" y="6227876"/>
            <a:ext cx="1299758" cy="478330"/>
          </a:xfrm>
          <a:prstGeom prst="leftArrow">
            <a:avLst>
              <a:gd name="adj1" fmla="val 50000"/>
              <a:gd name="adj2" fmla="val 50000"/>
            </a:avLst>
          </a:prstGeom>
          <a:solidFill>
            <a:schemeClr val="accent5"/>
          </a:solidFill>
          <a:ln w="12700" cap="flat" cmpd="sng">
            <a:solidFill>
              <a:srgbClr val="31538F"/>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nl-NL" sz="1800">
                <a:solidFill>
                  <a:schemeClr val="lt1"/>
                </a:solidFill>
                <a:latin typeface="Calibri"/>
                <a:ea typeface="Calibri"/>
                <a:cs typeface="Calibri"/>
                <a:sym typeface="Calibri"/>
              </a:rPr>
              <a:t>BACK</a:t>
            </a:r>
            <a:endParaRPr sz="1800">
              <a:solidFill>
                <a:schemeClr val="lt1"/>
              </a:solidFill>
              <a:latin typeface="Calibri"/>
              <a:ea typeface="Calibri"/>
              <a:cs typeface="Calibri"/>
              <a:sym typeface="Calibri"/>
            </a:endParaRPr>
          </a:p>
        </p:txBody>
      </p:sp>
      <p:sp>
        <p:nvSpPr>
          <p:cNvPr id="12" name="Google Shape;511;p36">
            <a:extLst>
              <a:ext uri="{FF2B5EF4-FFF2-40B4-BE49-F238E27FC236}">
                <a16:creationId xmlns:a16="http://schemas.microsoft.com/office/drawing/2014/main" id="{ADF5D7CD-0BFF-4CCA-B112-48B66DD2DB62}"/>
              </a:ext>
            </a:extLst>
          </p:cNvPr>
          <p:cNvSpPr txBox="1">
            <a:spLocks noGrp="1"/>
          </p:cNvSpPr>
          <p:nvPr>
            <p:ph type="title"/>
          </p:nvPr>
        </p:nvSpPr>
        <p:spPr>
          <a:xfrm>
            <a:off x="451576" y="1068283"/>
            <a:ext cx="8902700" cy="8429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None/>
            </a:pPr>
            <a:r>
              <a:rPr lang="nl-NL" sz="2400" dirty="0"/>
              <a:t>WK: </a:t>
            </a:r>
            <a:r>
              <a:rPr lang="nl-NL" sz="2400" dirty="0" err="1"/>
              <a:t>grazing</a:t>
            </a:r>
            <a:r>
              <a:rPr lang="nl-NL" sz="2400" dirty="0"/>
              <a:t>, AMS and new </a:t>
            </a:r>
            <a:r>
              <a:rPr lang="nl-NL" sz="2400" dirty="0" err="1"/>
              <a:t>technologies</a:t>
            </a:r>
            <a:endParaRPr sz="2400" dirty="0"/>
          </a:p>
        </p:txBody>
      </p:sp>
      <p:sp>
        <p:nvSpPr>
          <p:cNvPr id="13" name="Google Shape;114;p2">
            <a:extLst>
              <a:ext uri="{FF2B5EF4-FFF2-40B4-BE49-F238E27FC236}">
                <a16:creationId xmlns:a16="http://schemas.microsoft.com/office/drawing/2014/main" id="{0B5C226B-7BF0-4914-A35C-054BD4BA9DA8}"/>
              </a:ext>
            </a:extLst>
          </p:cNvPr>
          <p:cNvSpPr txBox="1"/>
          <p:nvPr/>
        </p:nvSpPr>
        <p:spPr>
          <a:xfrm>
            <a:off x="925967" y="859114"/>
            <a:ext cx="5496498"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nl-NL" sz="1800" dirty="0" err="1">
                <a:solidFill>
                  <a:schemeClr val="dk1"/>
                </a:solidFill>
                <a:latin typeface="Calibri"/>
                <a:ea typeface="Calibri"/>
                <a:cs typeface="Calibri"/>
                <a:sym typeface="Calibri"/>
              </a:rPr>
              <a:t>Implementation</a:t>
            </a:r>
            <a:r>
              <a:rPr lang="nl-NL" sz="1800" dirty="0">
                <a:solidFill>
                  <a:schemeClr val="dk1"/>
                </a:solidFill>
                <a:latin typeface="Calibri"/>
                <a:ea typeface="Calibri"/>
                <a:cs typeface="Calibri"/>
                <a:sym typeface="Calibri"/>
              </a:rPr>
              <a:t>, Spain</a:t>
            </a:r>
            <a:endParaRPr sz="1800" dirty="0">
              <a:solidFill>
                <a:schemeClr val="dk1"/>
              </a:solidFill>
              <a:latin typeface="Calibri"/>
              <a:ea typeface="Calibri"/>
              <a:cs typeface="Calibri"/>
              <a:sym typeface="Calibri"/>
            </a:endParaRPr>
          </a:p>
        </p:txBody>
      </p:sp>
      <p:sp>
        <p:nvSpPr>
          <p:cNvPr id="14" name="Google Shape;115;p2">
            <a:extLst>
              <a:ext uri="{FF2B5EF4-FFF2-40B4-BE49-F238E27FC236}">
                <a16:creationId xmlns:a16="http://schemas.microsoft.com/office/drawing/2014/main" id="{8629D22F-1063-4319-81CA-CAE295082958}"/>
              </a:ext>
            </a:extLst>
          </p:cNvPr>
          <p:cNvSpPr/>
          <p:nvPr/>
        </p:nvSpPr>
        <p:spPr>
          <a:xfrm>
            <a:off x="521104" y="975874"/>
            <a:ext cx="184290" cy="164949"/>
          </a:xfrm>
          <a:prstGeom prst="ellipse">
            <a:avLst/>
          </a:prstGeom>
          <a:solidFill>
            <a:srgbClr val="FFC000"/>
          </a:solidFill>
          <a:ln w="12700" cap="flat" cmpd="sng">
            <a:solidFill>
              <a:srgbClr val="548135"/>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Shape 489"/>
        <p:cNvGrpSpPr/>
        <p:nvPr/>
      </p:nvGrpSpPr>
      <p:grpSpPr>
        <a:xfrm>
          <a:off x="0" y="0"/>
          <a:ext cx="0" cy="0"/>
          <a:chOff x="0" y="0"/>
          <a:chExt cx="0" cy="0"/>
        </a:xfrm>
      </p:grpSpPr>
      <p:sp>
        <p:nvSpPr>
          <p:cNvPr id="490" name="Google Shape;490;p34"/>
          <p:cNvSpPr txBox="1"/>
          <p:nvPr/>
        </p:nvSpPr>
        <p:spPr>
          <a:xfrm>
            <a:off x="314917" y="1234151"/>
            <a:ext cx="8305800" cy="49240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nl-NL" sz="2600" b="1" dirty="0" err="1">
                <a:solidFill>
                  <a:srgbClr val="0B7E93"/>
                </a:solidFill>
                <a:latin typeface="Arial"/>
                <a:ea typeface="Arial"/>
                <a:cs typeface="Arial"/>
                <a:sym typeface="Arial"/>
              </a:rPr>
              <a:t>Continued</a:t>
            </a:r>
            <a:r>
              <a:rPr lang="nl-NL" sz="2600" b="1" dirty="0">
                <a:solidFill>
                  <a:srgbClr val="0B7E93"/>
                </a:solidFill>
                <a:latin typeface="Arial"/>
                <a:ea typeface="Arial"/>
                <a:cs typeface="Arial"/>
                <a:sym typeface="Arial"/>
              </a:rPr>
              <a:t> research </a:t>
            </a:r>
            <a:r>
              <a:rPr lang="nl-NL" sz="2600" b="1" dirty="0" err="1">
                <a:solidFill>
                  <a:srgbClr val="0B7E93"/>
                </a:solidFill>
                <a:latin typeface="Arial"/>
                <a:ea typeface="Arial"/>
                <a:cs typeface="Arial"/>
                <a:sym typeface="Arial"/>
              </a:rPr>
              <a:t>with</a:t>
            </a:r>
            <a:r>
              <a:rPr lang="nl-NL" sz="2600" b="1" dirty="0">
                <a:solidFill>
                  <a:srgbClr val="0B7E93"/>
                </a:solidFill>
                <a:latin typeface="Arial"/>
                <a:ea typeface="Arial"/>
                <a:cs typeface="Arial"/>
                <a:sym typeface="Arial"/>
              </a:rPr>
              <a:t> </a:t>
            </a:r>
            <a:r>
              <a:rPr lang="nl-NL" sz="2600" b="1" dirty="0" err="1">
                <a:solidFill>
                  <a:srgbClr val="0B7E93"/>
                </a:solidFill>
                <a:latin typeface="Arial"/>
                <a:ea typeface="Arial"/>
                <a:cs typeface="Arial"/>
                <a:sym typeface="Arial"/>
              </a:rPr>
              <a:t>thermal</a:t>
            </a:r>
            <a:r>
              <a:rPr lang="nl-NL" sz="2600" b="1" dirty="0">
                <a:solidFill>
                  <a:srgbClr val="0B7E93"/>
                </a:solidFill>
                <a:latin typeface="Arial"/>
                <a:ea typeface="Arial"/>
                <a:cs typeface="Arial"/>
                <a:sym typeface="Arial"/>
              </a:rPr>
              <a:t> </a:t>
            </a:r>
            <a:r>
              <a:rPr lang="nl-NL" sz="2600" b="1" dirty="0" err="1">
                <a:solidFill>
                  <a:srgbClr val="0B7E93"/>
                </a:solidFill>
                <a:latin typeface="Arial"/>
                <a:ea typeface="Arial"/>
                <a:cs typeface="Arial"/>
                <a:sym typeface="Arial"/>
              </a:rPr>
              <a:t>cameras</a:t>
            </a:r>
            <a:endParaRPr sz="2600" b="1" dirty="0">
              <a:solidFill>
                <a:srgbClr val="0B7E93"/>
              </a:solidFill>
              <a:latin typeface="Arial"/>
              <a:ea typeface="Arial"/>
              <a:cs typeface="Arial"/>
              <a:sym typeface="Arial"/>
            </a:endParaRPr>
          </a:p>
        </p:txBody>
      </p:sp>
      <p:pic>
        <p:nvPicPr>
          <p:cNvPr id="491" name="Google Shape;491;p34"/>
          <p:cNvPicPr preferRelativeResize="0"/>
          <p:nvPr/>
        </p:nvPicPr>
        <p:blipFill rotWithShape="1">
          <a:blip r:embed="rId3">
            <a:alphaModFix/>
          </a:blip>
          <a:srcRect/>
          <a:stretch/>
        </p:blipFill>
        <p:spPr>
          <a:xfrm>
            <a:off x="4098487" y="2151077"/>
            <a:ext cx="4368800" cy="3276600"/>
          </a:xfrm>
          <a:prstGeom prst="rect">
            <a:avLst/>
          </a:prstGeom>
          <a:noFill/>
          <a:ln>
            <a:noFill/>
          </a:ln>
        </p:spPr>
      </p:pic>
      <p:pic>
        <p:nvPicPr>
          <p:cNvPr id="492" name="Google Shape;492;p34"/>
          <p:cNvPicPr preferRelativeResize="0"/>
          <p:nvPr/>
        </p:nvPicPr>
        <p:blipFill rotWithShape="1">
          <a:blip r:embed="rId4">
            <a:alphaModFix/>
          </a:blip>
          <a:srcRect/>
          <a:stretch/>
        </p:blipFill>
        <p:spPr>
          <a:xfrm>
            <a:off x="1046789" y="1916207"/>
            <a:ext cx="2497560" cy="3746340"/>
          </a:xfrm>
          <a:prstGeom prst="rect">
            <a:avLst/>
          </a:prstGeom>
          <a:noFill/>
          <a:ln>
            <a:noFill/>
          </a:ln>
        </p:spPr>
      </p:pic>
      <p:sp>
        <p:nvSpPr>
          <p:cNvPr id="493" name="Google Shape;493;p34">
            <a:hlinkClick r:id="" action="ppaction://hlinkshowjump?jump=firstslide"/>
          </p:cNvPr>
          <p:cNvSpPr/>
          <p:nvPr/>
        </p:nvSpPr>
        <p:spPr>
          <a:xfrm>
            <a:off x="7320959" y="6227876"/>
            <a:ext cx="1299758" cy="478330"/>
          </a:xfrm>
          <a:prstGeom prst="leftArrow">
            <a:avLst>
              <a:gd name="adj1" fmla="val 50000"/>
              <a:gd name="adj2" fmla="val 50000"/>
            </a:avLst>
          </a:prstGeom>
          <a:solidFill>
            <a:schemeClr val="accent5"/>
          </a:solidFill>
          <a:ln w="12700" cap="flat" cmpd="sng">
            <a:solidFill>
              <a:srgbClr val="31538F"/>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nl-NL" sz="1800">
                <a:solidFill>
                  <a:schemeClr val="lt1"/>
                </a:solidFill>
                <a:latin typeface="Calibri"/>
                <a:ea typeface="Calibri"/>
                <a:cs typeface="Calibri"/>
                <a:sym typeface="Calibri"/>
              </a:rPr>
              <a:t>BACK</a:t>
            </a:r>
            <a:endParaRPr sz="1800">
              <a:solidFill>
                <a:schemeClr val="lt1"/>
              </a:solidFill>
              <a:latin typeface="Calibri"/>
              <a:ea typeface="Calibri"/>
              <a:cs typeface="Calibri"/>
              <a:sym typeface="Calibri"/>
            </a:endParaRPr>
          </a:p>
        </p:txBody>
      </p:sp>
      <p:pic>
        <p:nvPicPr>
          <p:cNvPr id="494" name="Google Shape;494;p34"/>
          <p:cNvPicPr preferRelativeResize="0"/>
          <p:nvPr/>
        </p:nvPicPr>
        <p:blipFill rotWithShape="1">
          <a:blip r:embed="rId5">
            <a:alphaModFix/>
          </a:blip>
          <a:srcRect/>
          <a:stretch/>
        </p:blipFill>
        <p:spPr>
          <a:xfrm>
            <a:off x="5853928" y="6138891"/>
            <a:ext cx="1129578" cy="567315"/>
          </a:xfrm>
          <a:prstGeom prst="rect">
            <a:avLst/>
          </a:prstGeom>
          <a:noFill/>
          <a:ln>
            <a:noFill/>
          </a:ln>
        </p:spPr>
      </p:pic>
      <p:sp>
        <p:nvSpPr>
          <p:cNvPr id="7" name="Google Shape;118;p2">
            <a:extLst>
              <a:ext uri="{FF2B5EF4-FFF2-40B4-BE49-F238E27FC236}">
                <a16:creationId xmlns:a16="http://schemas.microsoft.com/office/drawing/2014/main" id="{DD2E2CF9-F7A7-4B9F-8B58-E34246430AD2}"/>
              </a:ext>
            </a:extLst>
          </p:cNvPr>
          <p:cNvSpPr txBox="1"/>
          <p:nvPr/>
        </p:nvSpPr>
        <p:spPr>
          <a:xfrm>
            <a:off x="849770" y="864819"/>
            <a:ext cx="2198230" cy="36929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nl-NL" sz="1800" dirty="0">
                <a:solidFill>
                  <a:schemeClr val="dk1"/>
                </a:solidFill>
                <a:latin typeface="Calibri"/>
                <a:ea typeface="Calibri"/>
                <a:cs typeface="Calibri"/>
                <a:sym typeface="Calibri"/>
              </a:rPr>
              <a:t>Research, Belgium</a:t>
            </a:r>
            <a:endParaRPr sz="1800" dirty="0">
              <a:solidFill>
                <a:schemeClr val="dk1"/>
              </a:solidFill>
              <a:latin typeface="Calibri"/>
              <a:ea typeface="Calibri"/>
              <a:cs typeface="Calibri"/>
              <a:sym typeface="Calibri"/>
            </a:endParaRPr>
          </a:p>
        </p:txBody>
      </p:sp>
      <p:sp>
        <p:nvSpPr>
          <p:cNvPr id="8" name="Google Shape;119;p2">
            <a:extLst>
              <a:ext uri="{FF2B5EF4-FFF2-40B4-BE49-F238E27FC236}">
                <a16:creationId xmlns:a16="http://schemas.microsoft.com/office/drawing/2014/main" id="{8C563AFA-7FFB-4932-B979-F5CA36A84379}"/>
              </a:ext>
            </a:extLst>
          </p:cNvPr>
          <p:cNvSpPr/>
          <p:nvPr/>
        </p:nvSpPr>
        <p:spPr>
          <a:xfrm>
            <a:off x="444905" y="965551"/>
            <a:ext cx="162415" cy="167868"/>
          </a:xfrm>
          <a:prstGeom prst="ellipse">
            <a:avLst/>
          </a:prstGeom>
          <a:solidFill>
            <a:srgbClr val="7030A0"/>
          </a:solidFill>
          <a:ln w="12700" cap="flat" cmpd="sng">
            <a:solidFill>
              <a:srgbClr val="00206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Shape 239"/>
        <p:cNvGrpSpPr/>
        <p:nvPr/>
      </p:nvGrpSpPr>
      <p:grpSpPr>
        <a:xfrm>
          <a:off x="0" y="0"/>
          <a:ext cx="0" cy="0"/>
          <a:chOff x="0" y="0"/>
          <a:chExt cx="0" cy="0"/>
        </a:xfrm>
      </p:grpSpPr>
      <p:sp>
        <p:nvSpPr>
          <p:cNvPr id="240" name="Google Shape;240;p11"/>
          <p:cNvSpPr txBox="1">
            <a:spLocks noGrp="1"/>
          </p:cNvSpPr>
          <p:nvPr>
            <p:ph type="title"/>
          </p:nvPr>
        </p:nvSpPr>
        <p:spPr>
          <a:xfrm>
            <a:off x="269966" y="1049311"/>
            <a:ext cx="8488842" cy="1012402"/>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None/>
            </a:pPr>
            <a:r>
              <a:rPr lang="nl-NL" sz="2400" dirty="0"/>
              <a:t>Hooibeekhoeve – Body </a:t>
            </a:r>
            <a:r>
              <a:rPr lang="nl-NL" sz="2400" dirty="0" err="1"/>
              <a:t>Condition</a:t>
            </a:r>
            <a:r>
              <a:rPr lang="nl-NL" sz="2400" dirty="0"/>
              <a:t> Scoring System (BCS) </a:t>
            </a:r>
            <a:endParaRPr sz="2400" dirty="0"/>
          </a:p>
        </p:txBody>
      </p:sp>
      <p:sp>
        <p:nvSpPr>
          <p:cNvPr id="241" name="Google Shape;241;p11"/>
          <p:cNvSpPr txBox="1">
            <a:spLocks noGrp="1"/>
          </p:cNvSpPr>
          <p:nvPr>
            <p:ph type="sldNum" idx="12"/>
          </p:nvPr>
        </p:nvSpPr>
        <p:spPr>
          <a:xfrm>
            <a:off x="6942138" y="6356350"/>
            <a:ext cx="2057400"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nl-NL"/>
              <a:t>47</a:t>
            </a:fld>
            <a:endParaRPr/>
          </a:p>
        </p:txBody>
      </p:sp>
      <p:sp>
        <p:nvSpPr>
          <p:cNvPr id="242" name="Google Shape;242;p11">
            <a:hlinkClick r:id="" action="ppaction://hlinkshowjump?jump=firstslide"/>
          </p:cNvPr>
          <p:cNvSpPr/>
          <p:nvPr/>
        </p:nvSpPr>
        <p:spPr>
          <a:xfrm>
            <a:off x="7459050" y="6214170"/>
            <a:ext cx="1299758" cy="478330"/>
          </a:xfrm>
          <a:prstGeom prst="leftArrow">
            <a:avLst>
              <a:gd name="adj1" fmla="val 50000"/>
              <a:gd name="adj2" fmla="val 50000"/>
            </a:avLst>
          </a:prstGeom>
          <a:solidFill>
            <a:schemeClr val="accent5"/>
          </a:solidFill>
          <a:ln w="12700" cap="flat" cmpd="sng">
            <a:solidFill>
              <a:srgbClr val="31538F"/>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nl-NL" sz="1800">
                <a:solidFill>
                  <a:schemeClr val="lt1"/>
                </a:solidFill>
                <a:latin typeface="Calibri"/>
                <a:ea typeface="Calibri"/>
                <a:cs typeface="Calibri"/>
                <a:sym typeface="Calibri"/>
              </a:rPr>
              <a:t>BACK</a:t>
            </a:r>
            <a:endParaRPr sz="1800">
              <a:solidFill>
                <a:schemeClr val="lt1"/>
              </a:solidFill>
              <a:latin typeface="Calibri"/>
              <a:ea typeface="Calibri"/>
              <a:cs typeface="Calibri"/>
              <a:sym typeface="Calibri"/>
            </a:endParaRPr>
          </a:p>
        </p:txBody>
      </p:sp>
      <p:pic>
        <p:nvPicPr>
          <p:cNvPr id="243" name="Google Shape;243;p11">
            <a:hlinkClick r:id="rId3"/>
          </p:cNvPr>
          <p:cNvPicPr preferRelativeResize="0"/>
          <p:nvPr/>
        </p:nvPicPr>
        <p:blipFill rotWithShape="1">
          <a:blip r:embed="rId4">
            <a:alphaModFix/>
          </a:blip>
          <a:srcRect/>
          <a:stretch/>
        </p:blipFill>
        <p:spPr>
          <a:xfrm>
            <a:off x="3317041" y="2335775"/>
            <a:ext cx="5682497" cy="3184924"/>
          </a:xfrm>
          <a:prstGeom prst="rect">
            <a:avLst/>
          </a:prstGeom>
          <a:noFill/>
          <a:ln>
            <a:noFill/>
          </a:ln>
        </p:spPr>
      </p:pic>
      <p:sp>
        <p:nvSpPr>
          <p:cNvPr id="244" name="Google Shape;244;p11"/>
          <p:cNvSpPr txBox="1"/>
          <p:nvPr/>
        </p:nvSpPr>
        <p:spPr>
          <a:xfrm>
            <a:off x="1776554" y="5636602"/>
            <a:ext cx="5682496" cy="461665"/>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nl-NL" sz="2400">
                <a:solidFill>
                  <a:schemeClr val="dk1"/>
                </a:solidFill>
                <a:latin typeface="Calibri"/>
                <a:ea typeface="Calibri"/>
                <a:cs typeface="Calibri"/>
                <a:sym typeface="Calibri"/>
              </a:rPr>
              <a:t>Video by KUL</a:t>
            </a:r>
            <a:endParaRPr sz="2400">
              <a:solidFill>
                <a:schemeClr val="dk1"/>
              </a:solidFill>
              <a:latin typeface="Calibri"/>
              <a:ea typeface="Calibri"/>
              <a:cs typeface="Calibri"/>
              <a:sym typeface="Calibri"/>
            </a:endParaRPr>
          </a:p>
        </p:txBody>
      </p:sp>
      <p:sp>
        <p:nvSpPr>
          <p:cNvPr id="7" name="Google Shape;118;p2">
            <a:extLst>
              <a:ext uri="{FF2B5EF4-FFF2-40B4-BE49-F238E27FC236}">
                <a16:creationId xmlns:a16="http://schemas.microsoft.com/office/drawing/2014/main" id="{2275C097-0BFE-498D-821C-5EE7A929BB0C}"/>
              </a:ext>
            </a:extLst>
          </p:cNvPr>
          <p:cNvSpPr txBox="1"/>
          <p:nvPr/>
        </p:nvSpPr>
        <p:spPr>
          <a:xfrm>
            <a:off x="849770" y="864819"/>
            <a:ext cx="2198230" cy="36929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nl-NL" sz="1800" dirty="0">
                <a:solidFill>
                  <a:schemeClr val="dk1"/>
                </a:solidFill>
                <a:latin typeface="Calibri"/>
                <a:ea typeface="Calibri"/>
                <a:cs typeface="Calibri"/>
                <a:sym typeface="Calibri"/>
              </a:rPr>
              <a:t>Research, Belgium</a:t>
            </a:r>
            <a:endParaRPr sz="1800" dirty="0">
              <a:solidFill>
                <a:schemeClr val="dk1"/>
              </a:solidFill>
              <a:latin typeface="Calibri"/>
              <a:ea typeface="Calibri"/>
              <a:cs typeface="Calibri"/>
              <a:sym typeface="Calibri"/>
            </a:endParaRPr>
          </a:p>
        </p:txBody>
      </p:sp>
      <p:sp>
        <p:nvSpPr>
          <p:cNvPr id="8" name="Google Shape;119;p2">
            <a:extLst>
              <a:ext uri="{FF2B5EF4-FFF2-40B4-BE49-F238E27FC236}">
                <a16:creationId xmlns:a16="http://schemas.microsoft.com/office/drawing/2014/main" id="{39B9F73D-0CF3-4729-8AF3-5B1C6146FEAB}"/>
              </a:ext>
            </a:extLst>
          </p:cNvPr>
          <p:cNvSpPr/>
          <p:nvPr/>
        </p:nvSpPr>
        <p:spPr>
          <a:xfrm>
            <a:off x="444905" y="965551"/>
            <a:ext cx="162415" cy="167868"/>
          </a:xfrm>
          <a:prstGeom prst="ellipse">
            <a:avLst/>
          </a:prstGeom>
          <a:solidFill>
            <a:srgbClr val="7030A0"/>
          </a:solidFill>
          <a:ln w="12700" cap="flat" cmpd="sng">
            <a:solidFill>
              <a:srgbClr val="00206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10" name="Google Shape;249;p12">
            <a:extLst>
              <a:ext uri="{FF2B5EF4-FFF2-40B4-BE49-F238E27FC236}">
                <a16:creationId xmlns:a16="http://schemas.microsoft.com/office/drawing/2014/main" id="{53DEF0D3-AE51-4926-88E8-3DCC758CD3FB}"/>
              </a:ext>
            </a:extLst>
          </p:cNvPr>
          <p:cNvSpPr txBox="1"/>
          <p:nvPr/>
        </p:nvSpPr>
        <p:spPr>
          <a:xfrm>
            <a:off x="376865" y="2177616"/>
            <a:ext cx="2671135" cy="129262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nl-NL" sz="2000" dirty="0" err="1">
                <a:solidFill>
                  <a:schemeClr val="dk1"/>
                </a:solidFill>
                <a:latin typeface="Calibri"/>
                <a:ea typeface="Calibri"/>
                <a:cs typeface="Calibri"/>
                <a:sym typeface="Calibri"/>
              </a:rPr>
              <a:t>Better</a:t>
            </a:r>
            <a:r>
              <a:rPr lang="nl-NL" sz="2000" dirty="0">
                <a:solidFill>
                  <a:schemeClr val="dk1"/>
                </a:solidFill>
                <a:latin typeface="Calibri"/>
                <a:ea typeface="Calibri"/>
                <a:cs typeface="Calibri"/>
                <a:sym typeface="Calibri"/>
              </a:rPr>
              <a:t> management of </a:t>
            </a:r>
            <a:r>
              <a:rPr lang="nl-NL" sz="2000" dirty="0" err="1">
                <a:solidFill>
                  <a:schemeClr val="dk1"/>
                </a:solidFill>
                <a:latin typeface="Calibri"/>
                <a:ea typeface="Calibri"/>
                <a:cs typeface="Calibri"/>
                <a:sym typeface="Calibri"/>
              </a:rPr>
              <a:t>animal</a:t>
            </a:r>
            <a:r>
              <a:rPr lang="nl-NL" sz="2000" dirty="0">
                <a:solidFill>
                  <a:schemeClr val="dk1"/>
                </a:solidFill>
                <a:latin typeface="Calibri"/>
                <a:ea typeface="Calibri"/>
                <a:cs typeface="Calibri"/>
                <a:sym typeface="Calibri"/>
              </a:rPr>
              <a:t> </a:t>
            </a:r>
            <a:r>
              <a:rPr lang="nl-NL" sz="2000" dirty="0" err="1">
                <a:solidFill>
                  <a:schemeClr val="dk1"/>
                </a:solidFill>
                <a:latin typeface="Calibri"/>
                <a:ea typeface="Calibri"/>
                <a:cs typeface="Calibri"/>
                <a:sym typeface="Calibri"/>
              </a:rPr>
              <a:t>condition</a:t>
            </a:r>
            <a:r>
              <a:rPr lang="nl-NL" sz="2000" dirty="0">
                <a:solidFill>
                  <a:schemeClr val="dk1"/>
                </a:solidFill>
                <a:latin typeface="Calibri"/>
                <a:ea typeface="Calibri"/>
                <a:cs typeface="Calibri"/>
                <a:sym typeface="Calibri"/>
              </a:rPr>
              <a:t> in </a:t>
            </a:r>
            <a:r>
              <a:rPr lang="nl-NL" sz="2000" dirty="0" err="1">
                <a:solidFill>
                  <a:schemeClr val="dk1"/>
                </a:solidFill>
                <a:latin typeface="Calibri"/>
                <a:ea typeface="Calibri"/>
                <a:cs typeface="Calibri"/>
                <a:sym typeface="Calibri"/>
              </a:rPr>
              <a:t>lactation</a:t>
            </a:r>
            <a:r>
              <a:rPr lang="nl-NL" sz="2000" dirty="0">
                <a:solidFill>
                  <a:schemeClr val="dk1"/>
                </a:solidFill>
                <a:latin typeface="Calibri"/>
                <a:ea typeface="Calibri"/>
                <a:cs typeface="Calibri"/>
                <a:sym typeface="Calibri"/>
              </a:rPr>
              <a:t> </a:t>
            </a:r>
            <a:r>
              <a:rPr lang="nl-NL" sz="2000" dirty="0" err="1">
                <a:solidFill>
                  <a:schemeClr val="dk1"/>
                </a:solidFill>
                <a:latin typeface="Calibri"/>
                <a:ea typeface="Calibri"/>
                <a:cs typeface="Calibri"/>
                <a:sym typeface="Calibri"/>
              </a:rPr>
              <a:t>phases</a:t>
            </a:r>
            <a:r>
              <a:rPr lang="nl-NL" sz="2000" dirty="0">
                <a:solidFill>
                  <a:schemeClr val="dk1"/>
                </a:solidFill>
                <a:latin typeface="Calibri"/>
                <a:ea typeface="Calibri"/>
                <a:cs typeface="Calibri"/>
                <a:sym typeface="Calibri"/>
              </a:rPr>
              <a:t> </a:t>
            </a:r>
            <a:endParaRPr dirty="0"/>
          </a:p>
          <a:p>
            <a:pPr marL="0" marR="0" lvl="0" indent="0" algn="l" rtl="0">
              <a:spcBef>
                <a:spcPts val="0"/>
              </a:spcBef>
              <a:spcAft>
                <a:spcPts val="0"/>
              </a:spcAft>
              <a:buNone/>
            </a:pPr>
            <a:endParaRPr sz="1800" b="1" dirty="0">
              <a:solidFill>
                <a:schemeClr val="dk1"/>
              </a:solidFill>
              <a:latin typeface="Calibri"/>
              <a:ea typeface="Calibri"/>
              <a:cs typeface="Calibri"/>
              <a:sym typeface="Calibri"/>
            </a:endParaRP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Shape 174"/>
        <p:cNvGrpSpPr/>
        <p:nvPr/>
      </p:nvGrpSpPr>
      <p:grpSpPr>
        <a:xfrm>
          <a:off x="0" y="0"/>
          <a:ext cx="0" cy="0"/>
          <a:chOff x="0" y="0"/>
          <a:chExt cx="0" cy="0"/>
        </a:xfrm>
      </p:grpSpPr>
      <p:sp>
        <p:nvSpPr>
          <p:cNvPr id="175" name="Google Shape;175;p5"/>
          <p:cNvSpPr txBox="1">
            <a:spLocks noGrp="1"/>
          </p:cNvSpPr>
          <p:nvPr>
            <p:ph type="title"/>
          </p:nvPr>
        </p:nvSpPr>
        <p:spPr>
          <a:xfrm>
            <a:off x="339634" y="1200966"/>
            <a:ext cx="8683716" cy="656367"/>
          </a:xfrm>
          <a:prstGeom prst="rect">
            <a:avLst/>
          </a:prstGeom>
          <a:noFill/>
          <a:ln>
            <a:noFill/>
          </a:ln>
        </p:spPr>
        <p:txBody>
          <a:bodyPr spcFirstLastPara="1" wrap="square" lIns="91425" tIns="45700" rIns="91425" bIns="45700" anchor="ctr" anchorCtr="0">
            <a:noAutofit/>
          </a:bodyPr>
          <a:lstStyle/>
          <a:p>
            <a:pPr marL="0" lvl="0" indent="0" rtl="0">
              <a:lnSpc>
                <a:spcPct val="90000"/>
              </a:lnSpc>
              <a:spcBef>
                <a:spcPts val="0"/>
              </a:spcBef>
              <a:spcAft>
                <a:spcPts val="0"/>
              </a:spcAft>
              <a:buNone/>
            </a:pPr>
            <a:r>
              <a:rPr lang="nl-NL" sz="2600" dirty="0"/>
              <a:t>European </a:t>
            </a:r>
            <a:r>
              <a:rPr lang="nl-NL" sz="2600" dirty="0" err="1"/>
              <a:t>networking</a:t>
            </a:r>
            <a:r>
              <a:rPr lang="nl-NL" sz="2600" dirty="0"/>
              <a:t> </a:t>
            </a:r>
            <a:r>
              <a:rPr lang="nl-NL" sz="2600" dirty="0" err="1"/>
              <a:t>with</a:t>
            </a:r>
            <a:r>
              <a:rPr lang="nl-NL" sz="2600" dirty="0"/>
              <a:t> partners of 4D4F</a:t>
            </a:r>
            <a:endParaRPr sz="2600" dirty="0"/>
          </a:p>
        </p:txBody>
      </p:sp>
      <p:pic>
        <p:nvPicPr>
          <p:cNvPr id="176" name="Google Shape;176;p5"/>
          <p:cNvPicPr preferRelativeResize="0">
            <a:picLocks noGrp="1"/>
          </p:cNvPicPr>
          <p:nvPr>
            <p:ph type="body" idx="1"/>
          </p:nvPr>
        </p:nvPicPr>
        <p:blipFill rotWithShape="1">
          <a:blip r:embed="rId3">
            <a:alphaModFix/>
          </a:blip>
          <a:srcRect/>
          <a:stretch/>
        </p:blipFill>
        <p:spPr>
          <a:xfrm>
            <a:off x="2133600" y="1828800"/>
            <a:ext cx="6156158" cy="4319337"/>
          </a:xfrm>
          <a:prstGeom prst="rect">
            <a:avLst/>
          </a:prstGeom>
          <a:noFill/>
          <a:ln>
            <a:noFill/>
          </a:ln>
        </p:spPr>
      </p:pic>
      <p:sp>
        <p:nvSpPr>
          <p:cNvPr id="177" name="Google Shape;177;p5">
            <a:hlinkClick r:id="" action="ppaction://hlinkshowjump?jump=firstslide"/>
          </p:cNvPr>
          <p:cNvSpPr/>
          <p:nvPr/>
        </p:nvSpPr>
        <p:spPr>
          <a:xfrm>
            <a:off x="7459050" y="6214170"/>
            <a:ext cx="1299758" cy="478330"/>
          </a:xfrm>
          <a:prstGeom prst="leftArrow">
            <a:avLst>
              <a:gd name="adj1" fmla="val 50000"/>
              <a:gd name="adj2" fmla="val 50000"/>
            </a:avLst>
          </a:prstGeom>
          <a:solidFill>
            <a:schemeClr val="accent5"/>
          </a:solidFill>
          <a:ln w="12700" cap="flat" cmpd="sng">
            <a:solidFill>
              <a:srgbClr val="31538F"/>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nl-NL" sz="1800">
                <a:solidFill>
                  <a:schemeClr val="lt1"/>
                </a:solidFill>
                <a:latin typeface="Calibri"/>
                <a:ea typeface="Calibri"/>
                <a:cs typeface="Calibri"/>
                <a:sym typeface="Calibri"/>
              </a:rPr>
              <a:t>BACK</a:t>
            </a:r>
            <a:endParaRPr sz="1800">
              <a:solidFill>
                <a:schemeClr val="lt1"/>
              </a:solidFill>
              <a:latin typeface="Calibri"/>
              <a:ea typeface="Calibri"/>
              <a:cs typeface="Calibri"/>
              <a:sym typeface="Calibri"/>
            </a:endParaRPr>
          </a:p>
        </p:txBody>
      </p:sp>
      <p:sp>
        <p:nvSpPr>
          <p:cNvPr id="5" name="Google Shape;124;p2">
            <a:extLst>
              <a:ext uri="{FF2B5EF4-FFF2-40B4-BE49-F238E27FC236}">
                <a16:creationId xmlns:a16="http://schemas.microsoft.com/office/drawing/2014/main" id="{D94C5AB0-7463-4D74-A8AE-253CE357C6E9}"/>
              </a:ext>
            </a:extLst>
          </p:cNvPr>
          <p:cNvSpPr txBox="1"/>
          <p:nvPr/>
        </p:nvSpPr>
        <p:spPr>
          <a:xfrm>
            <a:off x="838002" y="866333"/>
            <a:ext cx="2976352" cy="36929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nl-NL" sz="1800" dirty="0">
                <a:solidFill>
                  <a:schemeClr val="dk1"/>
                </a:solidFill>
                <a:latin typeface="Calibri"/>
                <a:ea typeface="Calibri"/>
                <a:cs typeface="Calibri"/>
                <a:sym typeface="Calibri"/>
              </a:rPr>
              <a:t>Networking, Finland / Europe</a:t>
            </a:r>
            <a:endParaRPr sz="1800" dirty="0">
              <a:solidFill>
                <a:schemeClr val="dk1"/>
              </a:solidFill>
              <a:latin typeface="Calibri"/>
              <a:ea typeface="Calibri"/>
              <a:cs typeface="Calibri"/>
              <a:sym typeface="Calibri"/>
            </a:endParaRPr>
          </a:p>
        </p:txBody>
      </p:sp>
      <p:sp>
        <p:nvSpPr>
          <p:cNvPr id="6" name="Google Shape;125;p2">
            <a:extLst>
              <a:ext uri="{FF2B5EF4-FFF2-40B4-BE49-F238E27FC236}">
                <a16:creationId xmlns:a16="http://schemas.microsoft.com/office/drawing/2014/main" id="{A0C4B2C8-1DFE-4CD9-92B4-DC0D1A8A944A}"/>
              </a:ext>
            </a:extLst>
          </p:cNvPr>
          <p:cNvSpPr/>
          <p:nvPr/>
        </p:nvSpPr>
        <p:spPr>
          <a:xfrm>
            <a:off x="433137" y="967065"/>
            <a:ext cx="162415" cy="167868"/>
          </a:xfrm>
          <a:prstGeom prst="ellipse">
            <a:avLst/>
          </a:prstGeom>
          <a:solidFill>
            <a:srgbClr val="0C0C0C"/>
          </a:solidFill>
          <a:ln w="12700" cap="flat" cmpd="sng">
            <a:solidFill>
              <a:srgbClr val="00206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7" name="Google Shape;182;p6">
            <a:extLst>
              <a:ext uri="{FF2B5EF4-FFF2-40B4-BE49-F238E27FC236}">
                <a16:creationId xmlns:a16="http://schemas.microsoft.com/office/drawing/2014/main" id="{5184440D-0F86-4F9A-AF33-9552227F3662}"/>
              </a:ext>
            </a:extLst>
          </p:cNvPr>
          <p:cNvSpPr txBox="1">
            <a:spLocks/>
          </p:cNvSpPr>
          <p:nvPr/>
        </p:nvSpPr>
        <p:spPr>
          <a:xfrm>
            <a:off x="281855" y="1828800"/>
            <a:ext cx="1625322" cy="3727269"/>
          </a:xfrm>
          <a:prstGeom prst="rect">
            <a:avLst/>
          </a:prstGeom>
          <a:noFill/>
          <a:ln>
            <a:noFill/>
          </a:ln>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L="457200" marR="0" lvl="0" indent="-342900" algn="l" rtl="0">
              <a:lnSpc>
                <a:spcPct val="90000"/>
              </a:lnSpc>
              <a:spcBef>
                <a:spcPts val="1000"/>
              </a:spcBef>
              <a:spcAft>
                <a:spcPts val="0"/>
              </a:spcAft>
              <a:buClr>
                <a:schemeClr val="dk1"/>
              </a:buClr>
              <a:buSzPts val="1800"/>
              <a:buFont typeface="Arial"/>
              <a:buChar char="•"/>
              <a:defRPr sz="2800" b="0" i="0" u="none" strike="noStrike" cap="none">
                <a:solidFill>
                  <a:schemeClr val="dk1"/>
                </a:solidFill>
                <a:latin typeface="Arial"/>
                <a:ea typeface="Arial"/>
                <a:cs typeface="Arial"/>
                <a:sym typeface="Arial"/>
              </a:defRPr>
            </a:lvl1pPr>
            <a:lvl2pPr marL="914400" marR="0" lvl="1" indent="-342900" algn="l" rtl="0">
              <a:lnSpc>
                <a:spcPct val="90000"/>
              </a:lnSpc>
              <a:spcBef>
                <a:spcPts val="500"/>
              </a:spcBef>
              <a:spcAft>
                <a:spcPts val="0"/>
              </a:spcAft>
              <a:buClr>
                <a:schemeClr val="dk1"/>
              </a:buClr>
              <a:buSzPts val="1800"/>
              <a:buFont typeface="Arial"/>
              <a:buChar char="•"/>
              <a:defRPr sz="2400" b="0" i="0" u="none" strike="noStrike" cap="none">
                <a:solidFill>
                  <a:schemeClr val="dk1"/>
                </a:solidFill>
                <a:latin typeface="Arial"/>
                <a:ea typeface="Arial"/>
                <a:cs typeface="Arial"/>
                <a:sym typeface="Arial"/>
              </a:defRPr>
            </a:lvl2pPr>
            <a:lvl3pPr marL="1371600" marR="0" lvl="2" indent="-342900" algn="l" rtl="0">
              <a:lnSpc>
                <a:spcPct val="90000"/>
              </a:lnSpc>
              <a:spcBef>
                <a:spcPts val="500"/>
              </a:spcBef>
              <a:spcAft>
                <a:spcPts val="0"/>
              </a:spcAft>
              <a:buClr>
                <a:schemeClr val="dk1"/>
              </a:buClr>
              <a:buSzPts val="1800"/>
              <a:buFont typeface="Arial"/>
              <a:buChar char="•"/>
              <a:defRPr sz="2000" b="0" i="0" u="none" strike="noStrike" cap="none">
                <a:solidFill>
                  <a:schemeClr val="dk1"/>
                </a:solidFill>
                <a:latin typeface="Arial"/>
                <a:ea typeface="Arial"/>
                <a:cs typeface="Arial"/>
                <a:sym typeface="Arial"/>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pPr marL="0" indent="0">
              <a:spcBef>
                <a:spcPts val="0"/>
              </a:spcBef>
              <a:buClr>
                <a:srgbClr val="0B7E93"/>
              </a:buClr>
              <a:buSzPts val="2400"/>
              <a:buFont typeface="Arial"/>
              <a:buNone/>
            </a:pPr>
            <a:r>
              <a:rPr lang="en-US" sz="2000" dirty="0"/>
              <a:t>Many requests for information</a:t>
            </a: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Shape 557"/>
        <p:cNvGrpSpPr/>
        <p:nvPr/>
      </p:nvGrpSpPr>
      <p:grpSpPr>
        <a:xfrm>
          <a:off x="0" y="0"/>
          <a:ext cx="0" cy="0"/>
          <a:chOff x="0" y="0"/>
          <a:chExt cx="0" cy="0"/>
        </a:xfrm>
      </p:grpSpPr>
      <p:sp>
        <p:nvSpPr>
          <p:cNvPr id="558" name="Google Shape;558;p39"/>
          <p:cNvSpPr txBox="1"/>
          <p:nvPr/>
        </p:nvSpPr>
        <p:spPr>
          <a:xfrm>
            <a:off x="420614" y="1849800"/>
            <a:ext cx="8003791" cy="4247317"/>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endParaRPr sz="1800" dirty="0">
              <a:solidFill>
                <a:schemeClr val="dk1"/>
              </a:solidFill>
              <a:latin typeface="Calibri"/>
              <a:ea typeface="Calibri"/>
              <a:cs typeface="Calibri"/>
              <a:sym typeface="Calibri"/>
            </a:endParaRPr>
          </a:p>
          <a:p>
            <a:pPr marL="285750" marR="0" lvl="0" indent="-285750" algn="l" rtl="0">
              <a:spcBef>
                <a:spcPts val="0"/>
              </a:spcBef>
              <a:spcAft>
                <a:spcPts val="0"/>
              </a:spcAft>
              <a:buClr>
                <a:schemeClr val="dk1"/>
              </a:buClr>
              <a:buSzPts val="1800"/>
              <a:buFont typeface="Arial"/>
              <a:buChar char="•"/>
            </a:pPr>
            <a:r>
              <a:rPr lang="nl-NL" sz="1800" dirty="0">
                <a:solidFill>
                  <a:schemeClr val="dk1"/>
                </a:solidFill>
                <a:latin typeface="Calibri"/>
                <a:ea typeface="Calibri"/>
                <a:cs typeface="Calibri"/>
                <a:sym typeface="Calibri"/>
              </a:rPr>
              <a:t>Second in a series </a:t>
            </a:r>
            <a:r>
              <a:rPr lang="nl-NL" sz="1800" dirty="0" err="1">
                <a:solidFill>
                  <a:schemeClr val="dk1"/>
                </a:solidFill>
                <a:latin typeface="Calibri"/>
                <a:ea typeface="Calibri"/>
                <a:cs typeface="Calibri"/>
                <a:sym typeface="Calibri"/>
              </a:rPr>
              <a:t>initiated</a:t>
            </a:r>
            <a:r>
              <a:rPr lang="nl-NL" sz="1800" dirty="0">
                <a:solidFill>
                  <a:schemeClr val="dk1"/>
                </a:solidFill>
                <a:latin typeface="Calibri"/>
                <a:ea typeface="Calibri"/>
                <a:cs typeface="Calibri"/>
                <a:sym typeface="Calibri"/>
              </a:rPr>
              <a:t> </a:t>
            </a:r>
            <a:r>
              <a:rPr lang="nl-NL" sz="1800" dirty="0" err="1">
                <a:solidFill>
                  <a:schemeClr val="dk1"/>
                </a:solidFill>
                <a:latin typeface="Calibri"/>
                <a:ea typeface="Calibri"/>
                <a:cs typeface="Calibri"/>
                <a:sym typeface="Calibri"/>
              </a:rPr>
              <a:t>by</a:t>
            </a:r>
            <a:r>
              <a:rPr lang="nl-NL" sz="1800" dirty="0">
                <a:solidFill>
                  <a:schemeClr val="dk1"/>
                </a:solidFill>
                <a:latin typeface="Calibri"/>
                <a:ea typeface="Calibri"/>
                <a:cs typeface="Calibri"/>
                <a:sym typeface="Calibri"/>
              </a:rPr>
              <a:t> 4D4F.</a:t>
            </a:r>
            <a:endParaRPr dirty="0"/>
          </a:p>
          <a:p>
            <a:pPr marL="285750" marR="0" lvl="0" indent="-285750" algn="l" rtl="0">
              <a:spcBef>
                <a:spcPts val="0"/>
              </a:spcBef>
              <a:spcAft>
                <a:spcPts val="0"/>
              </a:spcAft>
              <a:buClr>
                <a:schemeClr val="dk1"/>
              </a:buClr>
              <a:buSzPts val="1800"/>
              <a:buFont typeface="Arial"/>
              <a:buChar char="•"/>
            </a:pPr>
            <a:r>
              <a:rPr lang="nl-NL" sz="1800" dirty="0">
                <a:solidFill>
                  <a:schemeClr val="dk1"/>
                </a:solidFill>
                <a:latin typeface="Calibri"/>
                <a:ea typeface="Calibri"/>
                <a:cs typeface="Calibri"/>
                <a:sym typeface="Calibri"/>
              </a:rPr>
              <a:t>In </a:t>
            </a:r>
            <a:r>
              <a:rPr lang="nl-NL" sz="1800" dirty="0" err="1">
                <a:solidFill>
                  <a:schemeClr val="dk1"/>
                </a:solidFill>
                <a:latin typeface="Calibri"/>
                <a:ea typeface="Calibri"/>
                <a:cs typeface="Calibri"/>
                <a:sym typeface="Calibri"/>
              </a:rPr>
              <a:t>collaboration</a:t>
            </a:r>
            <a:r>
              <a:rPr lang="nl-NL" sz="1800" dirty="0">
                <a:solidFill>
                  <a:schemeClr val="dk1"/>
                </a:solidFill>
                <a:latin typeface="Calibri"/>
                <a:ea typeface="Calibri"/>
                <a:cs typeface="Calibri"/>
                <a:sym typeface="Calibri"/>
              </a:rPr>
              <a:t> </a:t>
            </a:r>
            <a:r>
              <a:rPr lang="nl-NL" sz="1800" dirty="0" err="1">
                <a:solidFill>
                  <a:schemeClr val="dk1"/>
                </a:solidFill>
                <a:latin typeface="Calibri"/>
                <a:ea typeface="Calibri"/>
                <a:cs typeface="Calibri"/>
                <a:sym typeface="Calibri"/>
              </a:rPr>
              <a:t>with</a:t>
            </a:r>
            <a:r>
              <a:rPr lang="nl-NL" sz="1800" dirty="0">
                <a:solidFill>
                  <a:schemeClr val="dk1"/>
                </a:solidFill>
                <a:latin typeface="Calibri"/>
                <a:ea typeface="Calibri"/>
                <a:cs typeface="Calibri"/>
                <a:sym typeface="Calibri"/>
              </a:rPr>
              <a:t> </a:t>
            </a:r>
            <a:r>
              <a:rPr lang="nl-NL" sz="1800" dirty="0" err="1">
                <a:solidFill>
                  <a:schemeClr val="dk1"/>
                </a:solidFill>
                <a:latin typeface="Calibri"/>
                <a:ea typeface="Calibri"/>
                <a:cs typeface="Calibri"/>
                <a:sym typeface="Calibri"/>
              </a:rPr>
              <a:t>Agridemo</a:t>
            </a:r>
            <a:r>
              <a:rPr lang="nl-NL" sz="1800" dirty="0">
                <a:solidFill>
                  <a:schemeClr val="dk1"/>
                </a:solidFill>
                <a:latin typeface="Calibri"/>
                <a:ea typeface="Calibri"/>
                <a:cs typeface="Calibri"/>
                <a:sym typeface="Calibri"/>
              </a:rPr>
              <a:t> F2F consortium</a:t>
            </a:r>
            <a:endParaRPr sz="1800" i="1" dirty="0">
              <a:solidFill>
                <a:schemeClr val="dk1"/>
              </a:solidFill>
              <a:latin typeface="Calibri"/>
              <a:ea typeface="Calibri"/>
              <a:cs typeface="Calibri"/>
              <a:sym typeface="Calibri"/>
            </a:endParaRPr>
          </a:p>
          <a:p>
            <a:pPr marL="0" marR="0" lvl="0" indent="0" algn="l" rtl="0">
              <a:spcBef>
                <a:spcPts val="0"/>
              </a:spcBef>
              <a:spcAft>
                <a:spcPts val="0"/>
              </a:spcAft>
              <a:buNone/>
            </a:pPr>
            <a:endParaRPr sz="1800" dirty="0">
              <a:solidFill>
                <a:schemeClr val="dk1"/>
              </a:solidFill>
              <a:latin typeface="Calibri"/>
              <a:ea typeface="Calibri"/>
              <a:cs typeface="Calibri"/>
              <a:sym typeface="Calibri"/>
            </a:endParaRPr>
          </a:p>
          <a:p>
            <a:pPr marL="0" marR="0" lvl="0" indent="0" algn="l" rtl="0">
              <a:spcBef>
                <a:spcPts val="0"/>
              </a:spcBef>
              <a:spcAft>
                <a:spcPts val="0"/>
              </a:spcAft>
              <a:buNone/>
            </a:pPr>
            <a:r>
              <a:rPr lang="nl-NL" sz="1800" b="1" dirty="0">
                <a:solidFill>
                  <a:schemeClr val="dk1"/>
                </a:solidFill>
                <a:latin typeface="Calibri"/>
                <a:ea typeface="Calibri"/>
                <a:cs typeface="Calibri"/>
                <a:sym typeface="Calibri"/>
              </a:rPr>
              <a:t>Cooperation</a:t>
            </a:r>
            <a:r>
              <a:rPr lang="nl-NL" sz="1800" dirty="0">
                <a:solidFill>
                  <a:schemeClr val="dk1"/>
                </a:solidFill>
                <a:latin typeface="Calibri"/>
                <a:ea typeface="Calibri"/>
                <a:cs typeface="Calibri"/>
                <a:sym typeface="Calibri"/>
              </a:rPr>
              <a:t>:</a:t>
            </a:r>
            <a:endParaRPr dirty="0"/>
          </a:p>
          <a:p>
            <a:pPr marL="285750" marR="0" lvl="0" indent="-285750" algn="l" rtl="0">
              <a:spcBef>
                <a:spcPts val="0"/>
              </a:spcBef>
              <a:spcAft>
                <a:spcPts val="0"/>
              </a:spcAft>
              <a:buClr>
                <a:schemeClr val="dk1"/>
              </a:buClr>
              <a:buSzPts val="1800"/>
              <a:buFont typeface="Arial"/>
              <a:buChar char="•"/>
            </a:pPr>
            <a:r>
              <a:rPr lang="nl-NL" sz="1800" dirty="0">
                <a:solidFill>
                  <a:schemeClr val="dk1"/>
                </a:solidFill>
                <a:latin typeface="Calibri"/>
                <a:ea typeface="Calibri"/>
                <a:cs typeface="Calibri"/>
                <a:sym typeface="Calibri"/>
              </a:rPr>
              <a:t>4D4F </a:t>
            </a:r>
            <a:r>
              <a:rPr lang="nl-NL" sz="1800" dirty="0" err="1">
                <a:solidFill>
                  <a:schemeClr val="dk1"/>
                </a:solidFill>
                <a:latin typeface="Calibri"/>
                <a:ea typeface="Calibri"/>
                <a:cs typeface="Calibri"/>
                <a:sym typeface="Calibri"/>
              </a:rPr>
              <a:t>one</a:t>
            </a:r>
            <a:r>
              <a:rPr lang="nl-NL" sz="1800" dirty="0">
                <a:solidFill>
                  <a:schemeClr val="dk1"/>
                </a:solidFill>
                <a:latin typeface="Calibri"/>
                <a:ea typeface="Calibri"/>
                <a:cs typeface="Calibri"/>
                <a:sym typeface="Calibri"/>
              </a:rPr>
              <a:t> of 12 </a:t>
            </a:r>
            <a:r>
              <a:rPr lang="nl-NL" sz="1800" dirty="0" err="1">
                <a:solidFill>
                  <a:schemeClr val="dk1"/>
                </a:solidFill>
                <a:latin typeface="Calibri"/>
                <a:ea typeface="Calibri"/>
                <a:cs typeface="Calibri"/>
                <a:sym typeface="Calibri"/>
              </a:rPr>
              <a:t>contributing</a:t>
            </a:r>
            <a:r>
              <a:rPr lang="nl-NL" sz="1800" dirty="0">
                <a:solidFill>
                  <a:schemeClr val="dk1"/>
                </a:solidFill>
                <a:latin typeface="Calibri"/>
                <a:ea typeface="Calibri"/>
                <a:cs typeface="Calibri"/>
                <a:sym typeface="Calibri"/>
              </a:rPr>
              <a:t> </a:t>
            </a:r>
            <a:r>
              <a:rPr lang="nl-NL" sz="1800" dirty="0" err="1">
                <a:solidFill>
                  <a:schemeClr val="dk1"/>
                </a:solidFill>
                <a:latin typeface="Calibri"/>
                <a:ea typeface="Calibri"/>
                <a:cs typeface="Calibri"/>
                <a:sym typeface="Calibri"/>
              </a:rPr>
              <a:t>thematic</a:t>
            </a:r>
            <a:r>
              <a:rPr lang="nl-NL" sz="1800" dirty="0">
                <a:solidFill>
                  <a:schemeClr val="dk1"/>
                </a:solidFill>
                <a:latin typeface="Calibri"/>
                <a:ea typeface="Calibri"/>
                <a:cs typeface="Calibri"/>
                <a:sym typeface="Calibri"/>
              </a:rPr>
              <a:t> </a:t>
            </a:r>
            <a:r>
              <a:rPr lang="nl-NL" sz="1800" dirty="0" err="1">
                <a:solidFill>
                  <a:schemeClr val="dk1"/>
                </a:solidFill>
                <a:latin typeface="Calibri"/>
                <a:ea typeface="Calibri"/>
                <a:cs typeface="Calibri"/>
                <a:sym typeface="Calibri"/>
              </a:rPr>
              <a:t>networks</a:t>
            </a:r>
            <a:endParaRPr dirty="0"/>
          </a:p>
          <a:p>
            <a:pPr marL="742950" marR="0" lvl="1" indent="-285750" algn="l" rtl="0">
              <a:spcBef>
                <a:spcPts val="0"/>
              </a:spcBef>
              <a:spcAft>
                <a:spcPts val="0"/>
              </a:spcAft>
              <a:buClr>
                <a:schemeClr val="dk1"/>
              </a:buClr>
              <a:buSzPts val="1800"/>
              <a:buFont typeface="Arial"/>
              <a:buChar char="•"/>
            </a:pPr>
            <a:r>
              <a:rPr lang="nl-NL" sz="1800" b="0" i="0" u="none" strike="noStrike" cap="none" dirty="0">
                <a:solidFill>
                  <a:schemeClr val="dk1"/>
                </a:solidFill>
                <a:latin typeface="Calibri"/>
                <a:ea typeface="Calibri"/>
                <a:cs typeface="Calibri"/>
                <a:sym typeface="Calibri"/>
              </a:rPr>
              <a:t>Case </a:t>
            </a:r>
            <a:r>
              <a:rPr lang="nl-NL" sz="1800" b="0" i="0" u="none" strike="noStrike" cap="none" dirty="0" err="1">
                <a:solidFill>
                  <a:schemeClr val="dk1"/>
                </a:solidFill>
                <a:latin typeface="Calibri"/>
                <a:ea typeface="Calibri"/>
                <a:cs typeface="Calibri"/>
                <a:sym typeface="Calibri"/>
              </a:rPr>
              <a:t>study</a:t>
            </a:r>
            <a:r>
              <a:rPr lang="nl-NL" sz="1800" b="0" i="0" u="none" strike="noStrike" cap="none" dirty="0">
                <a:solidFill>
                  <a:schemeClr val="dk1"/>
                </a:solidFill>
                <a:latin typeface="Calibri"/>
                <a:ea typeface="Calibri"/>
                <a:cs typeface="Calibri"/>
                <a:sym typeface="Calibri"/>
              </a:rPr>
              <a:t> </a:t>
            </a:r>
            <a:r>
              <a:rPr lang="nl-NL" sz="1800" b="0" i="0" u="none" strike="noStrike" cap="none" dirty="0" err="1">
                <a:solidFill>
                  <a:schemeClr val="dk1"/>
                </a:solidFill>
                <a:latin typeface="Calibri"/>
                <a:ea typeface="Calibri"/>
                <a:cs typeface="Calibri"/>
                <a:sym typeface="Calibri"/>
              </a:rPr>
              <a:t>presentation</a:t>
            </a:r>
            <a:r>
              <a:rPr lang="nl-NL" sz="1800" b="0" i="0" u="none" strike="noStrike" cap="none" dirty="0">
                <a:solidFill>
                  <a:schemeClr val="dk1"/>
                </a:solidFill>
                <a:latin typeface="Calibri"/>
                <a:ea typeface="Calibri"/>
                <a:cs typeface="Calibri"/>
                <a:sym typeface="Calibri"/>
              </a:rPr>
              <a:t> of Farmdesk</a:t>
            </a:r>
            <a:endParaRPr sz="1800" b="0" i="0" u="none" strike="noStrike" cap="none" dirty="0">
              <a:solidFill>
                <a:schemeClr val="dk1"/>
              </a:solidFill>
              <a:latin typeface="Calibri"/>
              <a:ea typeface="Calibri"/>
              <a:cs typeface="Calibri"/>
              <a:sym typeface="Calibri"/>
            </a:endParaRPr>
          </a:p>
          <a:p>
            <a:pPr marL="742950" marR="0" lvl="1" indent="-285750" algn="l" rtl="0">
              <a:spcBef>
                <a:spcPts val="0"/>
              </a:spcBef>
              <a:spcAft>
                <a:spcPts val="0"/>
              </a:spcAft>
              <a:buClr>
                <a:schemeClr val="dk1"/>
              </a:buClr>
              <a:buSzPts val="1800"/>
              <a:buFont typeface="Arial"/>
              <a:buChar char="•"/>
            </a:pPr>
            <a:r>
              <a:rPr lang="nl-NL" sz="1800" b="0" i="0" u="none" strike="noStrike" cap="none" dirty="0">
                <a:solidFill>
                  <a:schemeClr val="dk1"/>
                </a:solidFill>
                <a:latin typeface="Calibri"/>
                <a:ea typeface="Calibri"/>
                <a:cs typeface="Calibri"/>
                <a:sym typeface="Calibri"/>
              </a:rPr>
              <a:t>Led </a:t>
            </a:r>
            <a:r>
              <a:rPr lang="nl-NL" sz="1800" b="0" i="0" u="none" strike="noStrike" cap="none" dirty="0" err="1">
                <a:solidFill>
                  <a:schemeClr val="dk1"/>
                </a:solidFill>
                <a:latin typeface="Calibri"/>
                <a:ea typeface="Calibri"/>
                <a:cs typeface="Calibri"/>
                <a:sym typeface="Calibri"/>
              </a:rPr>
              <a:t>discussion</a:t>
            </a:r>
            <a:r>
              <a:rPr lang="nl-NL" sz="1800" b="0" i="0" u="none" strike="noStrike" cap="none" dirty="0">
                <a:solidFill>
                  <a:schemeClr val="dk1"/>
                </a:solidFill>
                <a:latin typeface="Calibri"/>
                <a:ea typeface="Calibri"/>
                <a:cs typeface="Calibri"/>
                <a:sym typeface="Calibri"/>
              </a:rPr>
              <a:t> on </a:t>
            </a:r>
            <a:r>
              <a:rPr lang="nl-NL" sz="1800" b="0" i="0" u="none" strike="noStrike" cap="none" dirty="0" err="1">
                <a:solidFill>
                  <a:schemeClr val="dk1"/>
                </a:solidFill>
                <a:latin typeface="Calibri"/>
                <a:ea typeface="Calibri"/>
                <a:cs typeface="Calibri"/>
                <a:sym typeface="Calibri"/>
              </a:rPr>
              <a:t>how</a:t>
            </a:r>
            <a:r>
              <a:rPr lang="nl-NL" sz="1800" b="0" i="0" u="none" strike="noStrike" cap="none" dirty="0">
                <a:solidFill>
                  <a:schemeClr val="dk1"/>
                </a:solidFill>
                <a:latin typeface="Calibri"/>
                <a:ea typeface="Calibri"/>
                <a:cs typeface="Calibri"/>
                <a:sym typeface="Calibri"/>
              </a:rPr>
              <a:t> </a:t>
            </a:r>
            <a:r>
              <a:rPr lang="nl-NL" sz="1800" b="0" i="0" u="none" strike="noStrike" cap="none" dirty="0" err="1">
                <a:solidFill>
                  <a:schemeClr val="dk1"/>
                </a:solidFill>
                <a:latin typeface="Calibri"/>
                <a:ea typeface="Calibri"/>
                <a:cs typeface="Calibri"/>
                <a:sym typeface="Calibri"/>
              </a:rPr>
              <a:t>to</a:t>
            </a:r>
            <a:r>
              <a:rPr lang="nl-NL" sz="1800" b="0" i="0" u="none" strike="noStrike" cap="none" dirty="0">
                <a:solidFill>
                  <a:schemeClr val="dk1"/>
                </a:solidFill>
                <a:latin typeface="Calibri"/>
                <a:ea typeface="Calibri"/>
                <a:cs typeface="Calibri"/>
                <a:sym typeface="Calibri"/>
              </a:rPr>
              <a:t> </a:t>
            </a:r>
            <a:r>
              <a:rPr lang="nl-NL" sz="1800" b="0" i="0" u="none" strike="noStrike" cap="none" dirty="0" err="1">
                <a:solidFill>
                  <a:schemeClr val="dk1"/>
                </a:solidFill>
                <a:latin typeface="Calibri"/>
                <a:ea typeface="Calibri"/>
                <a:cs typeface="Calibri"/>
                <a:sym typeface="Calibri"/>
              </a:rPr>
              <a:t>interact</a:t>
            </a:r>
            <a:r>
              <a:rPr lang="nl-NL" sz="1800" b="0" i="0" u="none" strike="noStrike" cap="none" dirty="0">
                <a:solidFill>
                  <a:schemeClr val="dk1"/>
                </a:solidFill>
                <a:latin typeface="Calibri"/>
                <a:ea typeface="Calibri"/>
                <a:cs typeface="Calibri"/>
                <a:sym typeface="Calibri"/>
              </a:rPr>
              <a:t> </a:t>
            </a:r>
            <a:r>
              <a:rPr lang="nl-NL" sz="1800" b="0" i="0" u="none" strike="noStrike" cap="none" dirty="0" err="1">
                <a:solidFill>
                  <a:schemeClr val="dk1"/>
                </a:solidFill>
                <a:latin typeface="Calibri"/>
                <a:ea typeface="Calibri"/>
                <a:cs typeface="Calibri"/>
                <a:sym typeface="Calibri"/>
              </a:rPr>
              <a:t>with</a:t>
            </a:r>
            <a:r>
              <a:rPr lang="nl-NL" sz="1800" b="0" i="0" u="none" strike="noStrike" cap="none" dirty="0">
                <a:solidFill>
                  <a:schemeClr val="dk1"/>
                </a:solidFill>
                <a:latin typeface="Calibri"/>
                <a:ea typeface="Calibri"/>
                <a:cs typeface="Calibri"/>
                <a:sym typeface="Calibri"/>
              </a:rPr>
              <a:t> farmers</a:t>
            </a:r>
            <a:endParaRPr dirty="0"/>
          </a:p>
          <a:p>
            <a:pPr marL="285750" marR="0" lvl="0" indent="-171450" algn="l" rtl="0">
              <a:spcBef>
                <a:spcPts val="0"/>
              </a:spcBef>
              <a:spcAft>
                <a:spcPts val="0"/>
              </a:spcAft>
              <a:buClr>
                <a:schemeClr val="dk1"/>
              </a:buClr>
              <a:buSzPts val="1800"/>
              <a:buFont typeface="Arial"/>
              <a:buNone/>
            </a:pPr>
            <a:endParaRPr sz="1800" dirty="0">
              <a:solidFill>
                <a:schemeClr val="dk1"/>
              </a:solidFill>
              <a:latin typeface="Calibri"/>
              <a:ea typeface="Calibri"/>
              <a:cs typeface="Calibri"/>
              <a:sym typeface="Calibri"/>
            </a:endParaRPr>
          </a:p>
          <a:p>
            <a:pPr marL="0" marR="0" lvl="0" indent="0" algn="l" rtl="0">
              <a:spcBef>
                <a:spcPts val="0"/>
              </a:spcBef>
              <a:spcAft>
                <a:spcPts val="0"/>
              </a:spcAft>
              <a:buNone/>
            </a:pPr>
            <a:r>
              <a:rPr lang="nl-NL" sz="1800" b="1" dirty="0" err="1">
                <a:solidFill>
                  <a:schemeClr val="dk1"/>
                </a:solidFill>
                <a:latin typeface="Calibri"/>
                <a:ea typeface="Calibri"/>
                <a:cs typeface="Calibri"/>
                <a:sym typeface="Calibri"/>
              </a:rPr>
              <a:t>Interaction</a:t>
            </a:r>
            <a:r>
              <a:rPr lang="nl-NL" sz="1800" dirty="0">
                <a:solidFill>
                  <a:schemeClr val="dk1"/>
                </a:solidFill>
                <a:latin typeface="Calibri"/>
                <a:ea typeface="Calibri"/>
                <a:cs typeface="Calibri"/>
                <a:sym typeface="Calibri"/>
              </a:rPr>
              <a:t>: </a:t>
            </a:r>
            <a:endParaRPr dirty="0"/>
          </a:p>
          <a:p>
            <a:pPr marL="285750" marR="0" lvl="0" indent="-285750" algn="l" rtl="0">
              <a:spcBef>
                <a:spcPts val="0"/>
              </a:spcBef>
              <a:spcAft>
                <a:spcPts val="0"/>
              </a:spcAft>
              <a:buClr>
                <a:schemeClr val="dk1"/>
              </a:buClr>
              <a:buSzPts val="1800"/>
              <a:buFont typeface="Arial"/>
              <a:buChar char="•"/>
            </a:pPr>
            <a:r>
              <a:rPr lang="nl-NL" sz="1800" dirty="0" err="1">
                <a:solidFill>
                  <a:schemeClr val="dk1"/>
                </a:solidFill>
                <a:latin typeface="Calibri"/>
                <a:ea typeface="Calibri"/>
                <a:cs typeface="Calibri"/>
                <a:sym typeface="Calibri"/>
              </a:rPr>
              <a:t>Pitches</a:t>
            </a:r>
            <a:r>
              <a:rPr lang="nl-NL" sz="1800" dirty="0">
                <a:solidFill>
                  <a:schemeClr val="dk1"/>
                </a:solidFill>
                <a:latin typeface="Calibri"/>
                <a:ea typeface="Calibri"/>
                <a:cs typeface="Calibri"/>
                <a:sym typeface="Calibri"/>
              </a:rPr>
              <a:t>, Mini-Workshops</a:t>
            </a:r>
            <a:endParaRPr sz="1800" dirty="0">
              <a:solidFill>
                <a:schemeClr val="dk1"/>
              </a:solidFill>
              <a:latin typeface="Calibri"/>
              <a:ea typeface="Calibri"/>
              <a:cs typeface="Calibri"/>
              <a:sym typeface="Calibri"/>
            </a:endParaRPr>
          </a:p>
          <a:p>
            <a:pPr marL="285750" marR="0" lvl="0" indent="-285750" algn="l" rtl="0">
              <a:spcBef>
                <a:spcPts val="0"/>
              </a:spcBef>
              <a:spcAft>
                <a:spcPts val="0"/>
              </a:spcAft>
              <a:buClr>
                <a:schemeClr val="dk1"/>
              </a:buClr>
              <a:buSzPts val="1800"/>
              <a:buFont typeface="Arial"/>
              <a:buChar char="•"/>
            </a:pPr>
            <a:r>
              <a:rPr lang="nl-NL" sz="1800" dirty="0">
                <a:solidFill>
                  <a:schemeClr val="dk1"/>
                </a:solidFill>
                <a:latin typeface="Calibri"/>
                <a:ea typeface="Calibri"/>
                <a:cs typeface="Calibri"/>
                <a:sym typeface="Calibri"/>
              </a:rPr>
              <a:t>275 invitees</a:t>
            </a:r>
            <a:endParaRPr dirty="0"/>
          </a:p>
          <a:p>
            <a:pPr marL="285750" marR="0" lvl="0" indent="-285750" algn="l" rtl="0">
              <a:spcBef>
                <a:spcPts val="0"/>
              </a:spcBef>
              <a:spcAft>
                <a:spcPts val="0"/>
              </a:spcAft>
              <a:buClr>
                <a:schemeClr val="dk1"/>
              </a:buClr>
              <a:buSzPts val="1800"/>
              <a:buFont typeface="Arial"/>
              <a:buChar char="•"/>
            </a:pPr>
            <a:r>
              <a:rPr lang="nl-NL" sz="1800" dirty="0">
                <a:solidFill>
                  <a:schemeClr val="dk1"/>
                </a:solidFill>
                <a:latin typeface="Calibri"/>
                <a:ea typeface="Calibri"/>
                <a:cs typeface="Calibri"/>
                <a:sym typeface="Calibri"/>
              </a:rPr>
              <a:t>76 present</a:t>
            </a:r>
            <a:endParaRPr dirty="0"/>
          </a:p>
          <a:p>
            <a:pPr marL="0" marR="0" lvl="0" indent="0" algn="l" rtl="0">
              <a:spcBef>
                <a:spcPts val="0"/>
              </a:spcBef>
              <a:spcAft>
                <a:spcPts val="0"/>
              </a:spcAft>
              <a:buNone/>
            </a:pPr>
            <a:endParaRPr sz="1800" b="1" dirty="0">
              <a:solidFill>
                <a:schemeClr val="dk1"/>
              </a:solidFill>
              <a:latin typeface="Calibri"/>
              <a:ea typeface="Calibri"/>
              <a:cs typeface="Calibri"/>
              <a:sym typeface="Calibri"/>
            </a:endParaRPr>
          </a:p>
          <a:p>
            <a:pPr marL="0" marR="0" lvl="0" indent="0" algn="l" rtl="0">
              <a:spcBef>
                <a:spcPts val="0"/>
              </a:spcBef>
              <a:spcAft>
                <a:spcPts val="0"/>
              </a:spcAft>
              <a:buNone/>
            </a:pPr>
            <a:r>
              <a:rPr lang="nl-NL" sz="1800" b="1" dirty="0" err="1">
                <a:solidFill>
                  <a:schemeClr val="dk1"/>
                </a:solidFill>
                <a:latin typeface="Calibri"/>
                <a:ea typeface="Calibri"/>
                <a:cs typeface="Calibri"/>
                <a:sym typeface="Calibri"/>
              </a:rPr>
              <a:t>Continued</a:t>
            </a:r>
            <a:r>
              <a:rPr lang="nl-NL" sz="1800" b="1" dirty="0">
                <a:solidFill>
                  <a:schemeClr val="dk1"/>
                </a:solidFill>
                <a:latin typeface="Calibri"/>
                <a:ea typeface="Calibri"/>
                <a:cs typeface="Calibri"/>
                <a:sym typeface="Calibri"/>
              </a:rPr>
              <a:t>:</a:t>
            </a:r>
            <a:r>
              <a:rPr lang="nl-NL" sz="1800" dirty="0">
                <a:solidFill>
                  <a:schemeClr val="dk1"/>
                </a:solidFill>
                <a:latin typeface="Calibri"/>
                <a:ea typeface="Calibri"/>
                <a:cs typeface="Calibri"/>
                <a:sym typeface="Calibri"/>
              </a:rPr>
              <a:t> 2019</a:t>
            </a:r>
            <a:endParaRPr sz="1800" dirty="0">
              <a:solidFill>
                <a:schemeClr val="dk1"/>
              </a:solidFill>
              <a:latin typeface="Calibri"/>
              <a:ea typeface="Calibri"/>
              <a:cs typeface="Calibri"/>
              <a:sym typeface="Calibri"/>
            </a:endParaRPr>
          </a:p>
        </p:txBody>
      </p:sp>
      <p:sp>
        <p:nvSpPr>
          <p:cNvPr id="559" name="Google Shape;559;p39"/>
          <p:cNvSpPr txBox="1"/>
          <p:nvPr/>
        </p:nvSpPr>
        <p:spPr>
          <a:xfrm>
            <a:off x="420614" y="1361148"/>
            <a:ext cx="8200103" cy="830997"/>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nl-NL" sz="2400" b="1" dirty="0">
                <a:solidFill>
                  <a:srgbClr val="008080"/>
                </a:solidFill>
                <a:latin typeface="Calibri"/>
                <a:ea typeface="Calibri"/>
                <a:cs typeface="Calibri"/>
                <a:sym typeface="Calibri"/>
              </a:rPr>
              <a:t>Workshop: the </a:t>
            </a:r>
            <a:r>
              <a:rPr lang="nl-NL" sz="2400" b="1" dirty="0" err="1">
                <a:solidFill>
                  <a:srgbClr val="008080"/>
                </a:solidFill>
                <a:latin typeface="Calibri"/>
                <a:ea typeface="Calibri"/>
                <a:cs typeface="Calibri"/>
                <a:sym typeface="Calibri"/>
              </a:rPr>
              <a:t>role</a:t>
            </a:r>
            <a:r>
              <a:rPr lang="nl-NL" sz="2400" b="1" dirty="0">
                <a:solidFill>
                  <a:srgbClr val="008080"/>
                </a:solidFill>
                <a:latin typeface="Calibri"/>
                <a:ea typeface="Calibri"/>
                <a:cs typeface="Calibri"/>
                <a:sym typeface="Calibri"/>
              </a:rPr>
              <a:t> of </a:t>
            </a:r>
            <a:r>
              <a:rPr lang="nl-NL" sz="2400" b="1" dirty="0" err="1">
                <a:solidFill>
                  <a:srgbClr val="008080"/>
                </a:solidFill>
                <a:latin typeface="Calibri"/>
                <a:ea typeface="Calibri"/>
                <a:cs typeface="Calibri"/>
                <a:sym typeface="Calibri"/>
              </a:rPr>
              <a:t>Thematic</a:t>
            </a:r>
            <a:r>
              <a:rPr lang="nl-NL" sz="2400" b="1" dirty="0">
                <a:solidFill>
                  <a:srgbClr val="008080"/>
                </a:solidFill>
                <a:latin typeface="Calibri"/>
                <a:ea typeface="Calibri"/>
                <a:cs typeface="Calibri"/>
                <a:sym typeface="Calibri"/>
              </a:rPr>
              <a:t> Networks </a:t>
            </a:r>
            <a:endParaRPr dirty="0">
              <a:solidFill>
                <a:srgbClr val="008080"/>
              </a:solidFill>
            </a:endParaRPr>
          </a:p>
          <a:p>
            <a:pPr marL="0" marR="0" lvl="0" indent="0" algn="l" rtl="0">
              <a:spcBef>
                <a:spcPts val="0"/>
              </a:spcBef>
              <a:spcAft>
                <a:spcPts val="0"/>
              </a:spcAft>
              <a:buNone/>
            </a:pPr>
            <a:r>
              <a:rPr lang="nl-NL" sz="2400" b="1" dirty="0">
                <a:solidFill>
                  <a:srgbClr val="008080"/>
                </a:solidFill>
                <a:latin typeface="Calibri"/>
                <a:ea typeface="Calibri"/>
                <a:cs typeface="Calibri"/>
                <a:sym typeface="Calibri"/>
              </a:rPr>
              <a:t>in EU </a:t>
            </a:r>
            <a:r>
              <a:rPr lang="nl-NL" sz="2400" b="1" dirty="0" err="1">
                <a:solidFill>
                  <a:srgbClr val="008080"/>
                </a:solidFill>
                <a:latin typeface="Calibri"/>
                <a:ea typeface="Calibri"/>
                <a:cs typeface="Calibri"/>
                <a:sym typeface="Calibri"/>
              </a:rPr>
              <a:t>agricultural</a:t>
            </a:r>
            <a:r>
              <a:rPr lang="nl-NL" sz="2400" b="1" dirty="0">
                <a:solidFill>
                  <a:srgbClr val="008080"/>
                </a:solidFill>
                <a:latin typeface="Calibri"/>
                <a:ea typeface="Calibri"/>
                <a:cs typeface="Calibri"/>
                <a:sym typeface="Calibri"/>
              </a:rPr>
              <a:t> </a:t>
            </a:r>
            <a:r>
              <a:rPr lang="nl-NL" sz="2400" b="1" dirty="0" err="1">
                <a:solidFill>
                  <a:srgbClr val="008080"/>
                </a:solidFill>
                <a:latin typeface="Calibri"/>
                <a:ea typeface="Calibri"/>
                <a:cs typeface="Calibri"/>
                <a:sym typeface="Calibri"/>
              </a:rPr>
              <a:t>Innovation</a:t>
            </a:r>
            <a:r>
              <a:rPr lang="nl-NL" sz="2400" b="1" dirty="0">
                <a:solidFill>
                  <a:srgbClr val="008080"/>
                </a:solidFill>
                <a:latin typeface="Calibri"/>
                <a:ea typeface="Calibri"/>
                <a:cs typeface="Calibri"/>
                <a:sym typeface="Calibri"/>
              </a:rPr>
              <a:t> 09/03/2018</a:t>
            </a:r>
            <a:endParaRPr dirty="0">
              <a:solidFill>
                <a:srgbClr val="008080"/>
              </a:solidFill>
            </a:endParaRPr>
          </a:p>
        </p:txBody>
      </p:sp>
      <p:pic>
        <p:nvPicPr>
          <p:cNvPr id="560" name="Google Shape;560;p39" descr="Afbeeldingsresultaat voor zlto"/>
          <p:cNvPicPr preferRelativeResize="0"/>
          <p:nvPr/>
        </p:nvPicPr>
        <p:blipFill rotWithShape="1">
          <a:blip r:embed="rId3">
            <a:alphaModFix/>
          </a:blip>
          <a:srcRect/>
          <a:stretch/>
        </p:blipFill>
        <p:spPr>
          <a:xfrm>
            <a:off x="7490618" y="6183528"/>
            <a:ext cx="1257300" cy="392729"/>
          </a:xfrm>
          <a:prstGeom prst="rect">
            <a:avLst/>
          </a:prstGeom>
          <a:noFill/>
          <a:ln>
            <a:noFill/>
          </a:ln>
        </p:spPr>
      </p:pic>
      <p:pic>
        <p:nvPicPr>
          <p:cNvPr id="561" name="Google Shape;561;p39"/>
          <p:cNvPicPr preferRelativeResize="0"/>
          <p:nvPr/>
        </p:nvPicPr>
        <p:blipFill rotWithShape="1">
          <a:blip r:embed="rId4">
            <a:alphaModFix/>
          </a:blip>
          <a:srcRect/>
          <a:stretch/>
        </p:blipFill>
        <p:spPr>
          <a:xfrm>
            <a:off x="3273579" y="4345709"/>
            <a:ext cx="3965419" cy="2230548"/>
          </a:xfrm>
          <a:prstGeom prst="rect">
            <a:avLst/>
          </a:prstGeom>
          <a:noFill/>
          <a:ln>
            <a:noFill/>
          </a:ln>
        </p:spPr>
      </p:pic>
      <p:sp>
        <p:nvSpPr>
          <p:cNvPr id="562" name="Google Shape;562;p39"/>
          <p:cNvSpPr txBox="1">
            <a:spLocks noGrp="1"/>
          </p:cNvSpPr>
          <p:nvPr>
            <p:ph type="sldNum" idx="12"/>
          </p:nvPr>
        </p:nvSpPr>
        <p:spPr>
          <a:xfrm>
            <a:off x="6942138" y="6356350"/>
            <a:ext cx="2057400"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nl-NL"/>
              <a:t>49</a:t>
            </a:fld>
            <a:endParaRPr/>
          </a:p>
        </p:txBody>
      </p:sp>
      <p:sp>
        <p:nvSpPr>
          <p:cNvPr id="563" name="Google Shape;563;p39">
            <a:hlinkClick r:id="" action="ppaction://hlinkshowjump?jump=firstslide"/>
          </p:cNvPr>
          <p:cNvSpPr/>
          <p:nvPr/>
        </p:nvSpPr>
        <p:spPr>
          <a:xfrm>
            <a:off x="7320959" y="5634462"/>
            <a:ext cx="1299758" cy="478330"/>
          </a:xfrm>
          <a:prstGeom prst="leftArrow">
            <a:avLst>
              <a:gd name="adj1" fmla="val 50000"/>
              <a:gd name="adj2" fmla="val 50000"/>
            </a:avLst>
          </a:prstGeom>
          <a:solidFill>
            <a:schemeClr val="accent5"/>
          </a:solidFill>
          <a:ln w="12700" cap="flat" cmpd="sng">
            <a:solidFill>
              <a:srgbClr val="31538F"/>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nl-NL" sz="1800">
                <a:solidFill>
                  <a:schemeClr val="lt1"/>
                </a:solidFill>
                <a:latin typeface="Calibri"/>
                <a:ea typeface="Calibri"/>
                <a:cs typeface="Calibri"/>
                <a:sym typeface="Calibri"/>
              </a:rPr>
              <a:t>BACK</a:t>
            </a:r>
            <a:endParaRPr sz="1800">
              <a:solidFill>
                <a:schemeClr val="lt1"/>
              </a:solidFill>
              <a:latin typeface="Calibri"/>
              <a:ea typeface="Calibri"/>
              <a:cs typeface="Calibri"/>
              <a:sym typeface="Calibri"/>
            </a:endParaRPr>
          </a:p>
        </p:txBody>
      </p:sp>
      <p:sp>
        <p:nvSpPr>
          <p:cNvPr id="8" name="Google Shape;124;p2">
            <a:extLst>
              <a:ext uri="{FF2B5EF4-FFF2-40B4-BE49-F238E27FC236}">
                <a16:creationId xmlns:a16="http://schemas.microsoft.com/office/drawing/2014/main" id="{509F5DFD-12E7-44FE-B45B-C5DC2723267A}"/>
              </a:ext>
            </a:extLst>
          </p:cNvPr>
          <p:cNvSpPr txBox="1"/>
          <p:nvPr/>
        </p:nvSpPr>
        <p:spPr>
          <a:xfrm>
            <a:off x="838002" y="866333"/>
            <a:ext cx="2427712" cy="36929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nl-NL" sz="1800" dirty="0">
                <a:solidFill>
                  <a:schemeClr val="dk1"/>
                </a:solidFill>
                <a:latin typeface="Calibri"/>
                <a:ea typeface="Calibri"/>
                <a:cs typeface="Calibri"/>
                <a:sym typeface="Calibri"/>
              </a:rPr>
              <a:t>Networking, Europe</a:t>
            </a:r>
            <a:endParaRPr sz="1800" dirty="0">
              <a:solidFill>
                <a:schemeClr val="dk1"/>
              </a:solidFill>
              <a:latin typeface="Calibri"/>
              <a:ea typeface="Calibri"/>
              <a:cs typeface="Calibri"/>
              <a:sym typeface="Calibri"/>
            </a:endParaRPr>
          </a:p>
        </p:txBody>
      </p:sp>
      <p:sp>
        <p:nvSpPr>
          <p:cNvPr id="9" name="Google Shape;125;p2">
            <a:extLst>
              <a:ext uri="{FF2B5EF4-FFF2-40B4-BE49-F238E27FC236}">
                <a16:creationId xmlns:a16="http://schemas.microsoft.com/office/drawing/2014/main" id="{84EC71D8-1816-4756-B9D7-36BFC441719E}"/>
              </a:ext>
            </a:extLst>
          </p:cNvPr>
          <p:cNvSpPr/>
          <p:nvPr/>
        </p:nvSpPr>
        <p:spPr>
          <a:xfrm>
            <a:off x="433137" y="967065"/>
            <a:ext cx="162415" cy="167868"/>
          </a:xfrm>
          <a:prstGeom prst="ellipse">
            <a:avLst/>
          </a:prstGeom>
          <a:solidFill>
            <a:srgbClr val="0C0C0C"/>
          </a:solidFill>
          <a:ln w="12700" cap="flat" cmpd="sng">
            <a:solidFill>
              <a:srgbClr val="00206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57"/>
        <p:cNvGrpSpPr/>
        <p:nvPr/>
      </p:nvGrpSpPr>
      <p:grpSpPr>
        <a:xfrm>
          <a:off x="0" y="0"/>
          <a:ext cx="0" cy="0"/>
          <a:chOff x="0" y="0"/>
          <a:chExt cx="0" cy="0"/>
        </a:xfrm>
      </p:grpSpPr>
      <p:sp>
        <p:nvSpPr>
          <p:cNvPr id="158" name="Google Shape;158;p3"/>
          <p:cNvSpPr txBox="1">
            <a:spLocks noGrp="1"/>
          </p:cNvSpPr>
          <p:nvPr>
            <p:ph type="body" idx="1"/>
          </p:nvPr>
        </p:nvSpPr>
        <p:spPr>
          <a:xfrm>
            <a:off x="529208" y="4639456"/>
            <a:ext cx="8075240" cy="1885888"/>
          </a:xfrm>
          <a:prstGeom prst="rect">
            <a:avLst/>
          </a:prstGeom>
          <a:noFill/>
          <a:ln>
            <a:noFill/>
          </a:ln>
        </p:spPr>
        <p:txBody>
          <a:bodyPr spcFirstLastPara="1" wrap="square" lIns="91425" tIns="45700" rIns="91425" bIns="45700" anchor="t" anchorCtr="0">
            <a:noAutofit/>
          </a:bodyPr>
          <a:lstStyle/>
          <a:p>
            <a:pPr marL="285750" lvl="0" indent="-285750" algn="l" rtl="0">
              <a:lnSpc>
                <a:spcPct val="90000"/>
              </a:lnSpc>
              <a:spcBef>
                <a:spcPts val="0"/>
              </a:spcBef>
              <a:spcAft>
                <a:spcPts val="0"/>
              </a:spcAft>
              <a:buClr>
                <a:schemeClr val="dk1"/>
              </a:buClr>
              <a:buSzPts val="1800"/>
              <a:buFont typeface="Arial"/>
              <a:buChar char="•"/>
            </a:pPr>
            <a:r>
              <a:rPr lang="nl-NL" sz="1800" dirty="0" err="1"/>
              <a:t>With</a:t>
            </a:r>
            <a:r>
              <a:rPr lang="nl-NL" sz="1800" dirty="0"/>
              <a:t> different events, workshops, </a:t>
            </a:r>
            <a:r>
              <a:rPr lang="nl-NL" sz="1800" dirty="0" err="1"/>
              <a:t>learning</a:t>
            </a:r>
            <a:r>
              <a:rPr lang="nl-NL" sz="1800" dirty="0"/>
              <a:t> field trips, we </a:t>
            </a:r>
            <a:r>
              <a:rPr lang="nl-NL" sz="1800" dirty="0" err="1"/>
              <a:t>covered</a:t>
            </a:r>
            <a:r>
              <a:rPr lang="nl-NL" sz="1800" dirty="0"/>
              <a:t> the </a:t>
            </a:r>
            <a:r>
              <a:rPr lang="nl-NL" sz="1800" dirty="0" err="1"/>
              <a:t>possible</a:t>
            </a:r>
            <a:r>
              <a:rPr lang="nl-NL" sz="1800" dirty="0"/>
              <a:t> </a:t>
            </a:r>
            <a:r>
              <a:rPr lang="nl-NL" sz="1800" dirty="0" err="1"/>
              <a:t>use</a:t>
            </a:r>
            <a:r>
              <a:rPr lang="nl-NL" sz="1800" dirty="0"/>
              <a:t> of sensor </a:t>
            </a:r>
            <a:r>
              <a:rPr lang="nl-NL" sz="1800" dirty="0" err="1"/>
              <a:t>technologies</a:t>
            </a:r>
            <a:r>
              <a:rPr lang="nl-NL" sz="1800" dirty="0"/>
              <a:t> in the </a:t>
            </a:r>
            <a:r>
              <a:rPr lang="nl-NL" sz="1800" dirty="0" err="1"/>
              <a:t>dairy</a:t>
            </a:r>
            <a:r>
              <a:rPr lang="nl-NL" sz="1800" dirty="0"/>
              <a:t> and beef </a:t>
            </a:r>
            <a:r>
              <a:rPr lang="nl-NL" sz="1800" dirty="0" err="1"/>
              <a:t>husbandry</a:t>
            </a:r>
            <a:endParaRPr dirty="0"/>
          </a:p>
          <a:p>
            <a:pPr marL="285750" lvl="0" indent="-285750" algn="l" rtl="0">
              <a:lnSpc>
                <a:spcPct val="90000"/>
              </a:lnSpc>
              <a:spcBef>
                <a:spcPts val="1000"/>
              </a:spcBef>
              <a:spcAft>
                <a:spcPts val="0"/>
              </a:spcAft>
              <a:buClr>
                <a:schemeClr val="dk1"/>
              </a:buClr>
              <a:buSzPts val="1800"/>
              <a:buFont typeface="Arial"/>
              <a:buChar char="•"/>
            </a:pPr>
            <a:r>
              <a:rPr lang="nl-NL" sz="1800" dirty="0"/>
              <a:t>The </a:t>
            </a:r>
            <a:r>
              <a:rPr lang="nl-NL" sz="1800" dirty="0" err="1"/>
              <a:t>materials</a:t>
            </a:r>
            <a:r>
              <a:rPr lang="nl-NL" sz="1800" dirty="0"/>
              <a:t> are </a:t>
            </a:r>
            <a:r>
              <a:rPr lang="nl-NL" sz="1800" dirty="0" err="1"/>
              <a:t>used</a:t>
            </a:r>
            <a:r>
              <a:rPr lang="nl-NL" sz="1800" dirty="0"/>
              <a:t> in different </a:t>
            </a:r>
            <a:r>
              <a:rPr lang="nl-NL" sz="1800" dirty="0" err="1"/>
              <a:t>study</a:t>
            </a:r>
            <a:r>
              <a:rPr lang="nl-NL" sz="1800" dirty="0"/>
              <a:t> courses for bachelor and master level studies </a:t>
            </a:r>
            <a:endParaRPr dirty="0"/>
          </a:p>
          <a:p>
            <a:pPr marL="285750" lvl="0" indent="-184150" algn="l" rtl="0">
              <a:lnSpc>
                <a:spcPct val="90000"/>
              </a:lnSpc>
              <a:spcBef>
                <a:spcPts val="1000"/>
              </a:spcBef>
              <a:spcAft>
                <a:spcPts val="0"/>
              </a:spcAft>
              <a:buClr>
                <a:schemeClr val="dk1"/>
              </a:buClr>
              <a:buSzPts val="1600"/>
              <a:buFont typeface="Arial"/>
              <a:buNone/>
            </a:pPr>
            <a:endParaRPr dirty="0"/>
          </a:p>
        </p:txBody>
      </p:sp>
      <p:pic>
        <p:nvPicPr>
          <p:cNvPr id="160" name="Google Shape;160;p3"/>
          <p:cNvPicPr preferRelativeResize="0">
            <a:picLocks noGrp="1"/>
          </p:cNvPicPr>
          <p:nvPr>
            <p:ph type="pic" idx="4294967295"/>
          </p:nvPr>
        </p:nvPicPr>
        <p:blipFill rotWithShape="1">
          <a:blip r:embed="rId3">
            <a:alphaModFix/>
          </a:blip>
          <a:srcRect/>
          <a:stretch/>
        </p:blipFill>
        <p:spPr>
          <a:xfrm>
            <a:off x="539552" y="1700213"/>
            <a:ext cx="3888432" cy="2592883"/>
          </a:xfrm>
          <a:prstGeom prst="rect">
            <a:avLst/>
          </a:prstGeom>
          <a:noFill/>
          <a:ln>
            <a:noFill/>
          </a:ln>
        </p:spPr>
      </p:pic>
      <p:pic>
        <p:nvPicPr>
          <p:cNvPr id="161" name="Google Shape;161;p3"/>
          <p:cNvPicPr preferRelativeResize="0">
            <a:picLocks noGrp="1"/>
          </p:cNvPicPr>
          <p:nvPr>
            <p:ph type="pic" idx="4294967295"/>
          </p:nvPr>
        </p:nvPicPr>
        <p:blipFill rotWithShape="1">
          <a:blip r:embed="rId4">
            <a:alphaModFix/>
          </a:blip>
          <a:srcRect/>
          <a:stretch/>
        </p:blipFill>
        <p:spPr>
          <a:xfrm>
            <a:off x="4716016" y="1700808"/>
            <a:ext cx="3888432" cy="2592883"/>
          </a:xfrm>
          <a:prstGeom prst="rect">
            <a:avLst/>
          </a:prstGeom>
          <a:noFill/>
          <a:ln>
            <a:noFill/>
          </a:ln>
        </p:spPr>
      </p:pic>
      <p:sp>
        <p:nvSpPr>
          <p:cNvPr id="162" name="Google Shape;162;p3"/>
          <p:cNvSpPr txBox="1">
            <a:spLocks noGrp="1"/>
          </p:cNvSpPr>
          <p:nvPr>
            <p:ph type="sldNum" idx="4294967295"/>
          </p:nvPr>
        </p:nvSpPr>
        <p:spPr>
          <a:xfrm>
            <a:off x="7010400" y="6356350"/>
            <a:ext cx="2133600"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nl-NL"/>
              <a:t>5</a:t>
            </a:fld>
            <a:endParaRPr/>
          </a:p>
        </p:txBody>
      </p:sp>
      <p:pic>
        <p:nvPicPr>
          <p:cNvPr id="9" name="Google Shape;40;p49" descr="http://www.llu.lv/sites/default/files/2018-03/ENG_llu_life_soc_tech_logo.jpg">
            <a:extLst>
              <a:ext uri="{FF2B5EF4-FFF2-40B4-BE49-F238E27FC236}">
                <a16:creationId xmlns:a16="http://schemas.microsoft.com/office/drawing/2014/main" id="{8DB43C47-ADFF-4F18-8E49-60FC05D0A828}"/>
              </a:ext>
            </a:extLst>
          </p:cNvPr>
          <p:cNvPicPr preferRelativeResize="0"/>
          <p:nvPr/>
        </p:nvPicPr>
        <p:blipFill rotWithShape="1">
          <a:blip r:embed="rId5">
            <a:alphaModFix/>
          </a:blip>
          <a:srcRect/>
          <a:stretch/>
        </p:blipFill>
        <p:spPr>
          <a:xfrm>
            <a:off x="3901441" y="5891537"/>
            <a:ext cx="2033594" cy="829938"/>
          </a:xfrm>
          <a:prstGeom prst="rect">
            <a:avLst/>
          </a:prstGeom>
          <a:noFill/>
          <a:ln>
            <a:noFill/>
          </a:ln>
        </p:spPr>
      </p:pic>
      <p:sp>
        <p:nvSpPr>
          <p:cNvPr id="12" name="Google Shape;168;p4">
            <a:extLst>
              <a:ext uri="{FF2B5EF4-FFF2-40B4-BE49-F238E27FC236}">
                <a16:creationId xmlns:a16="http://schemas.microsoft.com/office/drawing/2014/main" id="{A74AF279-E5CE-4EF7-A3E0-AC48623F8F26}"/>
              </a:ext>
            </a:extLst>
          </p:cNvPr>
          <p:cNvSpPr txBox="1">
            <a:spLocks/>
          </p:cNvSpPr>
          <p:nvPr/>
        </p:nvSpPr>
        <p:spPr>
          <a:xfrm>
            <a:off x="217416" y="1153294"/>
            <a:ext cx="6378314" cy="652253"/>
          </a:xfrm>
          <a:prstGeom prst="rect">
            <a:avLst/>
          </a:prstGeom>
          <a:noFill/>
          <a:ln>
            <a:noFill/>
          </a:ln>
        </p:spPr>
        <p:txBody>
          <a:bodyPr spcFirstLastPara="1" wrap="square" lIns="91425" tIns="45700" rIns="91425" bIns="45700" anchor="ctr" anchorCtr="0">
            <a:norm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rgbClr val="000000"/>
              </a:buClr>
              <a:buSzPts val="1400"/>
              <a:buFont typeface="Arial"/>
              <a:buNone/>
              <a:defRPr sz="2400" b="1" i="0" u="none" strike="noStrike" cap="none">
                <a:solidFill>
                  <a:srgbClr val="0B7E93"/>
                </a:solidFill>
                <a:latin typeface="Arial"/>
                <a:ea typeface="Arial"/>
                <a:cs typeface="Arial"/>
                <a:sym typeface="Arial"/>
              </a:defRPr>
            </a:lvl1pPr>
            <a:lvl2pPr marR="0" lvl="1" algn="l" rtl="0">
              <a:lnSpc>
                <a:spcPct val="90000"/>
              </a:lnSpc>
              <a:spcBef>
                <a:spcPts val="0"/>
              </a:spcBef>
              <a:spcAft>
                <a:spcPts val="0"/>
              </a:spcAft>
              <a:buClr>
                <a:srgbClr val="000000"/>
              </a:buClr>
              <a:buSzPts val="1400"/>
              <a:buFont typeface="Arial"/>
              <a:buNone/>
              <a:defRPr sz="4400" b="1" i="0" u="none" strike="noStrike" cap="none">
                <a:solidFill>
                  <a:srgbClr val="0B7E93"/>
                </a:solidFill>
                <a:latin typeface="Arial"/>
                <a:ea typeface="Arial"/>
                <a:cs typeface="Arial"/>
                <a:sym typeface="Arial"/>
              </a:defRPr>
            </a:lvl2pPr>
            <a:lvl3pPr marR="0" lvl="2" algn="l" rtl="0">
              <a:lnSpc>
                <a:spcPct val="90000"/>
              </a:lnSpc>
              <a:spcBef>
                <a:spcPts val="0"/>
              </a:spcBef>
              <a:spcAft>
                <a:spcPts val="0"/>
              </a:spcAft>
              <a:buClr>
                <a:srgbClr val="000000"/>
              </a:buClr>
              <a:buSzPts val="1400"/>
              <a:buFont typeface="Arial"/>
              <a:buNone/>
              <a:defRPr sz="4400" b="1" i="0" u="none" strike="noStrike" cap="none">
                <a:solidFill>
                  <a:srgbClr val="0B7E93"/>
                </a:solidFill>
                <a:latin typeface="Arial"/>
                <a:ea typeface="Arial"/>
                <a:cs typeface="Arial"/>
                <a:sym typeface="Arial"/>
              </a:defRPr>
            </a:lvl3pPr>
            <a:lvl4pPr marR="0" lvl="3" algn="l" rtl="0">
              <a:lnSpc>
                <a:spcPct val="90000"/>
              </a:lnSpc>
              <a:spcBef>
                <a:spcPts val="0"/>
              </a:spcBef>
              <a:spcAft>
                <a:spcPts val="0"/>
              </a:spcAft>
              <a:buClr>
                <a:srgbClr val="000000"/>
              </a:buClr>
              <a:buSzPts val="1400"/>
              <a:buFont typeface="Arial"/>
              <a:buNone/>
              <a:defRPr sz="4400" b="1" i="0" u="none" strike="noStrike" cap="none">
                <a:solidFill>
                  <a:srgbClr val="0B7E93"/>
                </a:solidFill>
                <a:latin typeface="Arial"/>
                <a:ea typeface="Arial"/>
                <a:cs typeface="Arial"/>
                <a:sym typeface="Arial"/>
              </a:defRPr>
            </a:lvl4pPr>
            <a:lvl5pPr marR="0" lvl="4" algn="l" rtl="0">
              <a:lnSpc>
                <a:spcPct val="90000"/>
              </a:lnSpc>
              <a:spcBef>
                <a:spcPts val="0"/>
              </a:spcBef>
              <a:spcAft>
                <a:spcPts val="0"/>
              </a:spcAft>
              <a:buClr>
                <a:srgbClr val="000000"/>
              </a:buClr>
              <a:buSzPts val="1400"/>
              <a:buFont typeface="Arial"/>
              <a:buNone/>
              <a:defRPr sz="4400" b="1" i="0" u="none" strike="noStrike" cap="none">
                <a:solidFill>
                  <a:srgbClr val="0B7E93"/>
                </a:solidFill>
                <a:latin typeface="Arial"/>
                <a:ea typeface="Arial"/>
                <a:cs typeface="Arial"/>
                <a:sym typeface="Arial"/>
              </a:defRPr>
            </a:lvl5pPr>
            <a:lvl6pPr marR="0" lvl="5" algn="l" rtl="0">
              <a:lnSpc>
                <a:spcPct val="90000"/>
              </a:lnSpc>
              <a:spcBef>
                <a:spcPts val="0"/>
              </a:spcBef>
              <a:spcAft>
                <a:spcPts val="0"/>
              </a:spcAft>
              <a:buClr>
                <a:srgbClr val="000000"/>
              </a:buClr>
              <a:buSzPts val="1400"/>
              <a:buFont typeface="Arial"/>
              <a:buNone/>
              <a:defRPr sz="4400" b="1" i="0" u="none" strike="noStrike" cap="none">
                <a:solidFill>
                  <a:srgbClr val="0B7E93"/>
                </a:solidFill>
                <a:latin typeface="Arial"/>
                <a:ea typeface="Arial"/>
                <a:cs typeface="Arial"/>
                <a:sym typeface="Arial"/>
              </a:defRPr>
            </a:lvl6pPr>
            <a:lvl7pPr marR="0" lvl="6" algn="l" rtl="0">
              <a:lnSpc>
                <a:spcPct val="90000"/>
              </a:lnSpc>
              <a:spcBef>
                <a:spcPts val="0"/>
              </a:spcBef>
              <a:spcAft>
                <a:spcPts val="0"/>
              </a:spcAft>
              <a:buClr>
                <a:srgbClr val="000000"/>
              </a:buClr>
              <a:buSzPts val="1400"/>
              <a:buFont typeface="Arial"/>
              <a:buNone/>
              <a:defRPr sz="4400" b="1" i="0" u="none" strike="noStrike" cap="none">
                <a:solidFill>
                  <a:srgbClr val="0B7E93"/>
                </a:solidFill>
                <a:latin typeface="Arial"/>
                <a:ea typeface="Arial"/>
                <a:cs typeface="Arial"/>
                <a:sym typeface="Arial"/>
              </a:defRPr>
            </a:lvl7pPr>
            <a:lvl8pPr marR="0" lvl="7" algn="l" rtl="0">
              <a:lnSpc>
                <a:spcPct val="90000"/>
              </a:lnSpc>
              <a:spcBef>
                <a:spcPts val="0"/>
              </a:spcBef>
              <a:spcAft>
                <a:spcPts val="0"/>
              </a:spcAft>
              <a:buClr>
                <a:srgbClr val="000000"/>
              </a:buClr>
              <a:buSzPts val="1400"/>
              <a:buFont typeface="Arial"/>
              <a:buNone/>
              <a:defRPr sz="4400" b="1" i="0" u="none" strike="noStrike" cap="none">
                <a:solidFill>
                  <a:srgbClr val="0B7E93"/>
                </a:solidFill>
                <a:latin typeface="Arial"/>
                <a:ea typeface="Arial"/>
                <a:cs typeface="Arial"/>
                <a:sym typeface="Arial"/>
              </a:defRPr>
            </a:lvl8pPr>
            <a:lvl9pPr marR="0" lvl="8" algn="l" rtl="0">
              <a:lnSpc>
                <a:spcPct val="90000"/>
              </a:lnSpc>
              <a:spcBef>
                <a:spcPts val="0"/>
              </a:spcBef>
              <a:spcAft>
                <a:spcPts val="0"/>
              </a:spcAft>
              <a:buClr>
                <a:srgbClr val="000000"/>
              </a:buClr>
              <a:buSzPts val="1400"/>
              <a:buFont typeface="Arial"/>
              <a:buNone/>
              <a:defRPr sz="4400" b="1" i="0" u="none" strike="noStrike" cap="none">
                <a:solidFill>
                  <a:srgbClr val="0B7E93"/>
                </a:solidFill>
                <a:latin typeface="Arial"/>
                <a:ea typeface="Arial"/>
                <a:cs typeface="Arial"/>
                <a:sym typeface="Arial"/>
              </a:defRPr>
            </a:lvl9pPr>
          </a:lstStyle>
          <a:p>
            <a:r>
              <a:rPr lang="en-US"/>
              <a:t>The education of agricultural students </a:t>
            </a:r>
            <a:endParaRPr lang="en-US" dirty="0"/>
          </a:p>
        </p:txBody>
      </p:sp>
      <p:sp>
        <p:nvSpPr>
          <p:cNvPr id="13" name="Google Shape;110;p2">
            <a:extLst>
              <a:ext uri="{FF2B5EF4-FFF2-40B4-BE49-F238E27FC236}">
                <a16:creationId xmlns:a16="http://schemas.microsoft.com/office/drawing/2014/main" id="{7557C871-40CA-4CA6-99E5-88FF0A386D67}"/>
              </a:ext>
            </a:extLst>
          </p:cNvPr>
          <p:cNvSpPr/>
          <p:nvPr/>
        </p:nvSpPr>
        <p:spPr>
          <a:xfrm>
            <a:off x="341722" y="976373"/>
            <a:ext cx="162415" cy="167868"/>
          </a:xfrm>
          <a:prstGeom prst="ellipse">
            <a:avLst/>
          </a:prstGeom>
          <a:solidFill>
            <a:srgbClr val="92D050"/>
          </a:solidFill>
          <a:ln w="12700" cap="flat" cmpd="sng">
            <a:solidFill>
              <a:srgbClr val="548135"/>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14" name="Google Shape;111;p2">
            <a:extLst>
              <a:ext uri="{FF2B5EF4-FFF2-40B4-BE49-F238E27FC236}">
                <a16:creationId xmlns:a16="http://schemas.microsoft.com/office/drawing/2014/main" id="{A267589A-9229-4983-A120-B40CFA68A9A2}"/>
              </a:ext>
            </a:extLst>
          </p:cNvPr>
          <p:cNvSpPr txBox="1"/>
          <p:nvPr/>
        </p:nvSpPr>
        <p:spPr>
          <a:xfrm>
            <a:off x="628442" y="820826"/>
            <a:ext cx="2043844"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nl-NL" sz="1800" b="0" i="0" u="none" strike="noStrike" cap="none" dirty="0" err="1">
                <a:solidFill>
                  <a:schemeClr val="dk1"/>
                </a:solidFill>
                <a:latin typeface="Calibri"/>
                <a:ea typeface="Calibri"/>
                <a:cs typeface="Calibri"/>
                <a:sym typeface="Calibri"/>
              </a:rPr>
              <a:t>Education</a:t>
            </a:r>
            <a:r>
              <a:rPr lang="nl-NL" sz="1800" b="0" i="0" u="none" strike="noStrike" cap="none" dirty="0">
                <a:solidFill>
                  <a:schemeClr val="dk1"/>
                </a:solidFill>
                <a:latin typeface="Calibri"/>
                <a:ea typeface="Calibri"/>
                <a:cs typeface="Calibri"/>
                <a:sym typeface="Calibri"/>
              </a:rPr>
              <a:t>, Latvia</a:t>
            </a:r>
            <a:endParaRPr sz="1800" dirty="0">
              <a:solidFill>
                <a:schemeClr val="dk1"/>
              </a:solidFill>
              <a:latin typeface="Calibri"/>
              <a:ea typeface="Calibri"/>
              <a:cs typeface="Calibri"/>
              <a:sym typeface="Calibri"/>
            </a:endParaRPr>
          </a:p>
        </p:txBody>
      </p:sp>
      <p:sp>
        <p:nvSpPr>
          <p:cNvPr id="10" name="Pijl: rechts 9">
            <a:hlinkClick r:id="rId6" action="ppaction://hlinksldjump"/>
            <a:extLst>
              <a:ext uri="{FF2B5EF4-FFF2-40B4-BE49-F238E27FC236}">
                <a16:creationId xmlns:a16="http://schemas.microsoft.com/office/drawing/2014/main" id="{C707D4C7-88A7-47CC-93C8-78EBB768BF14}"/>
              </a:ext>
            </a:extLst>
          </p:cNvPr>
          <p:cNvSpPr/>
          <p:nvPr/>
        </p:nvSpPr>
        <p:spPr>
          <a:xfrm>
            <a:off x="7617800" y="6266821"/>
            <a:ext cx="940526" cy="427627"/>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NL" dirty="0">
                <a:solidFill>
                  <a:schemeClr val="tx1"/>
                </a:solidFill>
              </a:rPr>
              <a:t>More</a:t>
            </a: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Shape 534"/>
        <p:cNvGrpSpPr/>
        <p:nvPr/>
      </p:nvGrpSpPr>
      <p:grpSpPr>
        <a:xfrm>
          <a:off x="0" y="0"/>
          <a:ext cx="0" cy="0"/>
          <a:chOff x="0" y="0"/>
          <a:chExt cx="0" cy="0"/>
        </a:xfrm>
      </p:grpSpPr>
      <p:sp>
        <p:nvSpPr>
          <p:cNvPr id="535" name="Google Shape;535;p38"/>
          <p:cNvSpPr/>
          <p:nvPr/>
        </p:nvSpPr>
        <p:spPr>
          <a:xfrm>
            <a:off x="0" y="5911704"/>
            <a:ext cx="2732567" cy="935665"/>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pic>
        <p:nvPicPr>
          <p:cNvPr id="536" name="Google Shape;536;p38"/>
          <p:cNvPicPr preferRelativeResize="0"/>
          <p:nvPr/>
        </p:nvPicPr>
        <p:blipFill rotWithShape="1">
          <a:blip r:embed="rId3">
            <a:alphaModFix/>
          </a:blip>
          <a:srcRect/>
          <a:stretch/>
        </p:blipFill>
        <p:spPr>
          <a:xfrm>
            <a:off x="14284" y="3406289"/>
            <a:ext cx="2173862" cy="2173862"/>
          </a:xfrm>
          <a:prstGeom prst="rect">
            <a:avLst/>
          </a:prstGeom>
          <a:noFill/>
          <a:ln>
            <a:noFill/>
          </a:ln>
        </p:spPr>
      </p:pic>
      <p:pic>
        <p:nvPicPr>
          <p:cNvPr id="537" name="Google Shape;537;p38"/>
          <p:cNvPicPr preferRelativeResize="0"/>
          <p:nvPr/>
        </p:nvPicPr>
        <p:blipFill rotWithShape="1">
          <a:blip r:embed="rId4">
            <a:alphaModFix/>
          </a:blip>
          <a:srcRect/>
          <a:stretch/>
        </p:blipFill>
        <p:spPr>
          <a:xfrm>
            <a:off x="3559040" y="2128168"/>
            <a:ext cx="2776281" cy="1850854"/>
          </a:xfrm>
          <a:prstGeom prst="rect">
            <a:avLst/>
          </a:prstGeom>
          <a:noFill/>
          <a:ln>
            <a:noFill/>
          </a:ln>
        </p:spPr>
      </p:pic>
      <p:pic>
        <p:nvPicPr>
          <p:cNvPr id="538" name="Google Shape;538;p38"/>
          <p:cNvPicPr preferRelativeResize="0"/>
          <p:nvPr/>
        </p:nvPicPr>
        <p:blipFill rotWithShape="1">
          <a:blip r:embed="rId5">
            <a:alphaModFix/>
          </a:blip>
          <a:srcRect/>
          <a:stretch/>
        </p:blipFill>
        <p:spPr>
          <a:xfrm>
            <a:off x="-1" y="1665178"/>
            <a:ext cx="2551813" cy="2134756"/>
          </a:xfrm>
          <a:prstGeom prst="rect">
            <a:avLst/>
          </a:prstGeom>
          <a:noFill/>
          <a:ln>
            <a:noFill/>
          </a:ln>
        </p:spPr>
      </p:pic>
      <p:sp>
        <p:nvSpPr>
          <p:cNvPr id="539" name="Google Shape;539;p38"/>
          <p:cNvSpPr txBox="1">
            <a:spLocks noGrp="1"/>
          </p:cNvSpPr>
          <p:nvPr>
            <p:ph type="title"/>
          </p:nvPr>
        </p:nvSpPr>
        <p:spPr>
          <a:xfrm>
            <a:off x="241300" y="1569421"/>
            <a:ext cx="8902700" cy="425336"/>
          </a:xfrm>
          <a:prstGeom prst="rect">
            <a:avLst/>
          </a:prstGeom>
          <a:noFill/>
          <a:ln>
            <a:noFill/>
          </a:ln>
        </p:spPr>
        <p:txBody>
          <a:bodyPr spcFirstLastPara="1" wrap="square" lIns="91425" tIns="45700" rIns="91425" bIns="45700" anchor="ctr" anchorCtr="0">
            <a:normAutofit fontScale="90000"/>
          </a:bodyPr>
          <a:lstStyle/>
          <a:p>
            <a:pPr marL="0" lvl="0" indent="0" algn="l" rtl="0">
              <a:lnSpc>
                <a:spcPct val="90000"/>
              </a:lnSpc>
              <a:spcBef>
                <a:spcPts val="0"/>
              </a:spcBef>
              <a:spcAft>
                <a:spcPts val="0"/>
              </a:spcAft>
              <a:buNone/>
            </a:pPr>
            <a:r>
              <a:rPr lang="nl-NL" sz="2600" dirty="0" err="1"/>
              <a:t>Case-studies</a:t>
            </a:r>
            <a:r>
              <a:rPr lang="nl-NL" sz="2600" dirty="0"/>
              <a:t>: a link </a:t>
            </a:r>
            <a:r>
              <a:rPr lang="nl-NL" sz="2600" dirty="0" err="1"/>
              <a:t>to</a:t>
            </a:r>
            <a:r>
              <a:rPr lang="nl-NL" sz="2600" dirty="0"/>
              <a:t> the </a:t>
            </a:r>
            <a:r>
              <a:rPr lang="nl-NL" sz="2600" dirty="0" err="1"/>
              <a:t>industry</a:t>
            </a:r>
            <a:r>
              <a:rPr lang="nl-NL" sz="2600" dirty="0"/>
              <a:t> </a:t>
            </a:r>
            <a:endParaRPr sz="2600" dirty="0"/>
          </a:p>
        </p:txBody>
      </p:sp>
      <p:pic>
        <p:nvPicPr>
          <p:cNvPr id="540" name="Google Shape;540;p38"/>
          <p:cNvPicPr preferRelativeResize="0"/>
          <p:nvPr/>
        </p:nvPicPr>
        <p:blipFill rotWithShape="1">
          <a:blip r:embed="rId6">
            <a:alphaModFix/>
          </a:blip>
          <a:srcRect/>
          <a:stretch/>
        </p:blipFill>
        <p:spPr>
          <a:xfrm>
            <a:off x="7259477" y="5018121"/>
            <a:ext cx="1607727" cy="1210451"/>
          </a:xfrm>
          <a:prstGeom prst="rect">
            <a:avLst/>
          </a:prstGeom>
          <a:noFill/>
          <a:ln>
            <a:noFill/>
          </a:ln>
        </p:spPr>
      </p:pic>
      <p:pic>
        <p:nvPicPr>
          <p:cNvPr id="541" name="Google Shape;541;p38"/>
          <p:cNvPicPr preferRelativeResize="0"/>
          <p:nvPr/>
        </p:nvPicPr>
        <p:blipFill rotWithShape="1">
          <a:blip r:embed="rId7">
            <a:alphaModFix/>
          </a:blip>
          <a:srcRect/>
          <a:stretch/>
        </p:blipFill>
        <p:spPr>
          <a:xfrm>
            <a:off x="5901211" y="5263042"/>
            <a:ext cx="1221362" cy="1223752"/>
          </a:xfrm>
          <a:prstGeom prst="rect">
            <a:avLst/>
          </a:prstGeom>
          <a:noFill/>
          <a:ln>
            <a:noFill/>
          </a:ln>
        </p:spPr>
      </p:pic>
      <p:pic>
        <p:nvPicPr>
          <p:cNvPr id="542" name="Google Shape;542;p38"/>
          <p:cNvPicPr preferRelativeResize="0"/>
          <p:nvPr/>
        </p:nvPicPr>
        <p:blipFill rotWithShape="1">
          <a:blip r:embed="rId8">
            <a:alphaModFix/>
          </a:blip>
          <a:srcRect/>
          <a:stretch/>
        </p:blipFill>
        <p:spPr>
          <a:xfrm>
            <a:off x="6751503" y="1994757"/>
            <a:ext cx="1701542" cy="1352508"/>
          </a:xfrm>
          <a:prstGeom prst="rect">
            <a:avLst/>
          </a:prstGeom>
          <a:noFill/>
          <a:ln>
            <a:noFill/>
          </a:ln>
        </p:spPr>
      </p:pic>
      <p:pic>
        <p:nvPicPr>
          <p:cNvPr id="543" name="Google Shape;543;p38"/>
          <p:cNvPicPr preferRelativeResize="0"/>
          <p:nvPr/>
        </p:nvPicPr>
        <p:blipFill rotWithShape="1">
          <a:blip r:embed="rId9">
            <a:alphaModFix/>
          </a:blip>
          <a:srcRect/>
          <a:stretch/>
        </p:blipFill>
        <p:spPr>
          <a:xfrm>
            <a:off x="2069875" y="2195517"/>
            <a:ext cx="1559964" cy="1047404"/>
          </a:xfrm>
          <a:prstGeom prst="rect">
            <a:avLst/>
          </a:prstGeom>
          <a:noFill/>
          <a:ln>
            <a:noFill/>
          </a:ln>
        </p:spPr>
      </p:pic>
      <p:pic>
        <p:nvPicPr>
          <p:cNvPr id="544" name="Google Shape;544;p38"/>
          <p:cNvPicPr preferRelativeResize="0"/>
          <p:nvPr/>
        </p:nvPicPr>
        <p:blipFill rotWithShape="1">
          <a:blip r:embed="rId10">
            <a:alphaModFix/>
          </a:blip>
          <a:srcRect/>
          <a:stretch/>
        </p:blipFill>
        <p:spPr>
          <a:xfrm>
            <a:off x="2176565" y="3893538"/>
            <a:ext cx="1695469" cy="1271602"/>
          </a:xfrm>
          <a:prstGeom prst="rect">
            <a:avLst/>
          </a:prstGeom>
          <a:noFill/>
          <a:ln>
            <a:noFill/>
          </a:ln>
        </p:spPr>
      </p:pic>
      <p:pic>
        <p:nvPicPr>
          <p:cNvPr id="545" name="Google Shape;545;p38"/>
          <p:cNvPicPr preferRelativeResize="0"/>
          <p:nvPr/>
        </p:nvPicPr>
        <p:blipFill rotWithShape="1">
          <a:blip r:embed="rId11">
            <a:alphaModFix/>
          </a:blip>
          <a:srcRect/>
          <a:stretch/>
        </p:blipFill>
        <p:spPr>
          <a:xfrm>
            <a:off x="3975222" y="3696493"/>
            <a:ext cx="1459192" cy="1459192"/>
          </a:xfrm>
          <a:prstGeom prst="rect">
            <a:avLst/>
          </a:prstGeom>
          <a:noFill/>
          <a:ln>
            <a:noFill/>
          </a:ln>
        </p:spPr>
      </p:pic>
      <p:pic>
        <p:nvPicPr>
          <p:cNvPr id="546" name="Google Shape;546;p38"/>
          <p:cNvPicPr preferRelativeResize="0"/>
          <p:nvPr/>
        </p:nvPicPr>
        <p:blipFill rotWithShape="1">
          <a:blip r:embed="rId12">
            <a:alphaModFix/>
          </a:blip>
          <a:srcRect/>
          <a:stretch/>
        </p:blipFill>
        <p:spPr>
          <a:xfrm>
            <a:off x="7419804" y="4221934"/>
            <a:ext cx="1287075" cy="403180"/>
          </a:xfrm>
          <a:prstGeom prst="rect">
            <a:avLst/>
          </a:prstGeom>
          <a:noFill/>
          <a:ln>
            <a:noFill/>
          </a:ln>
        </p:spPr>
      </p:pic>
      <p:pic>
        <p:nvPicPr>
          <p:cNvPr id="547" name="Google Shape;547;p38"/>
          <p:cNvPicPr preferRelativeResize="0"/>
          <p:nvPr/>
        </p:nvPicPr>
        <p:blipFill rotWithShape="1">
          <a:blip r:embed="rId13">
            <a:alphaModFix/>
          </a:blip>
          <a:srcRect/>
          <a:stretch/>
        </p:blipFill>
        <p:spPr>
          <a:xfrm>
            <a:off x="5537602" y="4031755"/>
            <a:ext cx="1685810" cy="895352"/>
          </a:xfrm>
          <a:prstGeom prst="rect">
            <a:avLst/>
          </a:prstGeom>
          <a:noFill/>
          <a:ln>
            <a:noFill/>
          </a:ln>
        </p:spPr>
      </p:pic>
      <p:pic>
        <p:nvPicPr>
          <p:cNvPr id="548" name="Google Shape;548;p38"/>
          <p:cNvPicPr preferRelativeResize="0"/>
          <p:nvPr/>
        </p:nvPicPr>
        <p:blipFill rotWithShape="1">
          <a:blip r:embed="rId14">
            <a:alphaModFix/>
          </a:blip>
          <a:srcRect/>
          <a:stretch/>
        </p:blipFill>
        <p:spPr>
          <a:xfrm>
            <a:off x="1833481" y="5387016"/>
            <a:ext cx="1725559" cy="971992"/>
          </a:xfrm>
          <a:prstGeom prst="rect">
            <a:avLst/>
          </a:prstGeom>
          <a:noFill/>
          <a:ln>
            <a:noFill/>
          </a:ln>
        </p:spPr>
      </p:pic>
      <p:pic>
        <p:nvPicPr>
          <p:cNvPr id="549" name="Google Shape;549;p38"/>
          <p:cNvPicPr preferRelativeResize="0"/>
          <p:nvPr/>
        </p:nvPicPr>
        <p:blipFill rotWithShape="1">
          <a:blip r:embed="rId15">
            <a:alphaModFix/>
          </a:blip>
          <a:srcRect/>
          <a:stretch/>
        </p:blipFill>
        <p:spPr>
          <a:xfrm>
            <a:off x="1" y="5469843"/>
            <a:ext cx="2002122" cy="1016951"/>
          </a:xfrm>
          <a:prstGeom prst="rect">
            <a:avLst/>
          </a:prstGeom>
          <a:noFill/>
          <a:ln>
            <a:noFill/>
          </a:ln>
        </p:spPr>
      </p:pic>
      <p:pic>
        <p:nvPicPr>
          <p:cNvPr id="550" name="Google Shape;550;p38"/>
          <p:cNvPicPr preferRelativeResize="0"/>
          <p:nvPr/>
        </p:nvPicPr>
        <p:blipFill rotWithShape="1">
          <a:blip r:embed="rId16">
            <a:alphaModFix/>
          </a:blip>
          <a:srcRect/>
          <a:stretch/>
        </p:blipFill>
        <p:spPr>
          <a:xfrm>
            <a:off x="3770112" y="5656512"/>
            <a:ext cx="1994195" cy="513300"/>
          </a:xfrm>
          <a:prstGeom prst="rect">
            <a:avLst/>
          </a:prstGeom>
          <a:noFill/>
          <a:ln>
            <a:noFill/>
          </a:ln>
        </p:spPr>
      </p:pic>
      <p:sp>
        <p:nvSpPr>
          <p:cNvPr id="551" name="Google Shape;551;p38"/>
          <p:cNvSpPr txBox="1">
            <a:spLocks noGrp="1"/>
          </p:cNvSpPr>
          <p:nvPr>
            <p:ph type="sldNum" idx="12"/>
          </p:nvPr>
        </p:nvSpPr>
        <p:spPr>
          <a:xfrm>
            <a:off x="6942138" y="6356350"/>
            <a:ext cx="2057400"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nl-NL"/>
              <a:t>50</a:t>
            </a:fld>
            <a:endParaRPr/>
          </a:p>
        </p:txBody>
      </p:sp>
      <p:sp>
        <p:nvSpPr>
          <p:cNvPr id="552" name="Google Shape;552;p38">
            <a:hlinkClick r:id="" action="ppaction://hlinkshowjump?jump=firstslide"/>
          </p:cNvPr>
          <p:cNvSpPr/>
          <p:nvPr/>
        </p:nvSpPr>
        <p:spPr>
          <a:xfrm>
            <a:off x="7320959" y="6227876"/>
            <a:ext cx="1299758" cy="478330"/>
          </a:xfrm>
          <a:prstGeom prst="leftArrow">
            <a:avLst>
              <a:gd name="adj1" fmla="val 50000"/>
              <a:gd name="adj2" fmla="val 50000"/>
            </a:avLst>
          </a:prstGeom>
          <a:solidFill>
            <a:schemeClr val="accent5"/>
          </a:solidFill>
          <a:ln w="12700" cap="flat" cmpd="sng">
            <a:solidFill>
              <a:srgbClr val="31538F"/>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nl-NL" sz="1800">
                <a:solidFill>
                  <a:schemeClr val="lt1"/>
                </a:solidFill>
                <a:latin typeface="Calibri"/>
                <a:ea typeface="Calibri"/>
                <a:cs typeface="Calibri"/>
                <a:sym typeface="Calibri"/>
              </a:rPr>
              <a:t>BACK</a:t>
            </a:r>
            <a:endParaRPr sz="1800">
              <a:solidFill>
                <a:schemeClr val="lt1"/>
              </a:solidFill>
              <a:latin typeface="Calibri"/>
              <a:ea typeface="Calibri"/>
              <a:cs typeface="Calibri"/>
              <a:sym typeface="Calibri"/>
            </a:endParaRPr>
          </a:p>
        </p:txBody>
      </p:sp>
      <p:sp>
        <p:nvSpPr>
          <p:cNvPr id="20" name="Google Shape;124;p2">
            <a:extLst>
              <a:ext uri="{FF2B5EF4-FFF2-40B4-BE49-F238E27FC236}">
                <a16:creationId xmlns:a16="http://schemas.microsoft.com/office/drawing/2014/main" id="{5DF67CAF-3A91-4DE1-8B34-DC01E3141E59}"/>
              </a:ext>
            </a:extLst>
          </p:cNvPr>
          <p:cNvSpPr txBox="1"/>
          <p:nvPr/>
        </p:nvSpPr>
        <p:spPr>
          <a:xfrm>
            <a:off x="838001" y="866333"/>
            <a:ext cx="4535187" cy="36929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nl-NL" sz="1800" dirty="0">
                <a:solidFill>
                  <a:schemeClr val="dk1"/>
                </a:solidFill>
                <a:latin typeface="Calibri"/>
                <a:ea typeface="Calibri"/>
                <a:cs typeface="Calibri"/>
                <a:sym typeface="Calibri"/>
              </a:rPr>
              <a:t>Networking, Spain, Europe</a:t>
            </a:r>
            <a:endParaRPr sz="1800" dirty="0">
              <a:solidFill>
                <a:schemeClr val="dk1"/>
              </a:solidFill>
              <a:latin typeface="Calibri"/>
              <a:ea typeface="Calibri"/>
              <a:cs typeface="Calibri"/>
              <a:sym typeface="Calibri"/>
            </a:endParaRPr>
          </a:p>
        </p:txBody>
      </p:sp>
      <p:sp>
        <p:nvSpPr>
          <p:cNvPr id="21" name="Google Shape;125;p2">
            <a:extLst>
              <a:ext uri="{FF2B5EF4-FFF2-40B4-BE49-F238E27FC236}">
                <a16:creationId xmlns:a16="http://schemas.microsoft.com/office/drawing/2014/main" id="{8CCCF90D-AC76-4CCC-A681-AB12FD422A7B}"/>
              </a:ext>
            </a:extLst>
          </p:cNvPr>
          <p:cNvSpPr/>
          <p:nvPr/>
        </p:nvSpPr>
        <p:spPr>
          <a:xfrm>
            <a:off x="433137" y="967065"/>
            <a:ext cx="193880" cy="173758"/>
          </a:xfrm>
          <a:prstGeom prst="ellipse">
            <a:avLst/>
          </a:prstGeom>
          <a:solidFill>
            <a:srgbClr val="0C0C0C"/>
          </a:solidFill>
          <a:ln w="12700" cap="flat" cmpd="sng">
            <a:solidFill>
              <a:srgbClr val="00206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Shape 654"/>
        <p:cNvGrpSpPr/>
        <p:nvPr/>
      </p:nvGrpSpPr>
      <p:grpSpPr>
        <a:xfrm>
          <a:off x="0" y="0"/>
          <a:ext cx="0" cy="0"/>
          <a:chOff x="0" y="0"/>
          <a:chExt cx="0" cy="0"/>
        </a:xfrm>
      </p:grpSpPr>
      <p:sp>
        <p:nvSpPr>
          <p:cNvPr id="656" name="Google Shape;656;g5a7f0ee7a7_0_2"/>
          <p:cNvSpPr txBox="1">
            <a:spLocks noGrp="1"/>
          </p:cNvSpPr>
          <p:nvPr>
            <p:ph type="body" idx="1"/>
          </p:nvPr>
        </p:nvSpPr>
        <p:spPr>
          <a:xfrm>
            <a:off x="120551" y="1235624"/>
            <a:ext cx="8902800" cy="4351200"/>
          </a:xfrm>
          <a:prstGeom prst="rect">
            <a:avLst/>
          </a:prstGeom>
        </p:spPr>
        <p:txBody>
          <a:bodyPr spcFirstLastPara="1" wrap="square" lIns="91425" tIns="45700" rIns="91425" bIns="45700" anchor="t" anchorCtr="0">
            <a:noAutofit/>
          </a:bodyPr>
          <a:lstStyle/>
          <a:p>
            <a:pPr marL="0" lvl="0" indent="0">
              <a:buSzPts val="1100"/>
              <a:buNone/>
            </a:pPr>
            <a:r>
              <a:rPr lang="en-US" sz="2400" b="1" dirty="0">
                <a:solidFill>
                  <a:srgbClr val="0B7E93"/>
                </a:solidFill>
                <a:sym typeface="Calibri"/>
              </a:rPr>
              <a:t>Project results and SOPs shared with:</a:t>
            </a:r>
          </a:p>
          <a:p>
            <a:pPr marL="0" lvl="0" indent="0">
              <a:buSzPts val="1100"/>
              <a:buNone/>
            </a:pPr>
            <a:r>
              <a:rPr lang="en-US" sz="1800" dirty="0">
                <a:latin typeface="+mj-lt"/>
                <a:ea typeface="Calibri"/>
                <a:cs typeface="Calibri"/>
                <a:sym typeface="Calibri"/>
              </a:rPr>
              <a:t>Malta Government Farm, Malta College for the Science and the Arts, Ministry for Sustainable Development and  Climate Change, </a:t>
            </a:r>
            <a:br>
              <a:rPr lang="en-US" sz="1800" dirty="0">
                <a:latin typeface="+mj-lt"/>
                <a:ea typeface="Calibri"/>
                <a:cs typeface="Calibri"/>
                <a:sym typeface="Calibri"/>
              </a:rPr>
            </a:br>
            <a:r>
              <a:rPr lang="en-US" sz="1800" dirty="0">
                <a:latin typeface="+mj-lt"/>
                <a:ea typeface="Calibri"/>
                <a:cs typeface="Calibri"/>
                <a:sym typeface="Calibri"/>
              </a:rPr>
              <a:t>Milk-Cooperative, Malta Veterinary Society</a:t>
            </a:r>
            <a:endParaRPr lang="en-US" sz="1800" b="1" dirty="0">
              <a:latin typeface="+mj-lt"/>
              <a:ea typeface="Calibri"/>
              <a:cs typeface="Calibri"/>
              <a:sym typeface="Calibri"/>
            </a:endParaRPr>
          </a:p>
          <a:p>
            <a:pPr marL="0" lvl="0" indent="0" algn="l" rtl="0">
              <a:spcBef>
                <a:spcPts val="1000"/>
              </a:spcBef>
              <a:spcAft>
                <a:spcPts val="0"/>
              </a:spcAft>
              <a:buNone/>
            </a:pPr>
            <a:r>
              <a:rPr lang="nl-NL" sz="2400" b="1" dirty="0" err="1">
                <a:solidFill>
                  <a:srgbClr val="0B7E93"/>
                </a:solidFill>
              </a:rPr>
              <a:t>Position</a:t>
            </a:r>
            <a:r>
              <a:rPr lang="nl-NL" sz="2400" b="1" dirty="0">
                <a:solidFill>
                  <a:srgbClr val="0B7E93"/>
                </a:solidFill>
              </a:rPr>
              <a:t> paper of Technology in </a:t>
            </a:r>
            <a:r>
              <a:rPr lang="nl-NL" sz="2400" b="1" dirty="0" err="1">
                <a:solidFill>
                  <a:srgbClr val="0B7E93"/>
                </a:solidFill>
              </a:rPr>
              <a:t>Dairy</a:t>
            </a:r>
            <a:r>
              <a:rPr lang="nl-NL" sz="2400" b="1" dirty="0">
                <a:solidFill>
                  <a:srgbClr val="0B7E93"/>
                </a:solidFill>
              </a:rPr>
              <a:t> </a:t>
            </a:r>
            <a:r>
              <a:rPr lang="nl-NL" sz="2400" b="1" dirty="0" err="1">
                <a:solidFill>
                  <a:srgbClr val="0B7E93"/>
                </a:solidFill>
              </a:rPr>
              <a:t>Farming</a:t>
            </a:r>
            <a:r>
              <a:rPr lang="nl-NL" sz="2400" b="1" dirty="0">
                <a:solidFill>
                  <a:srgbClr val="0B7E93"/>
                </a:solidFill>
              </a:rPr>
              <a:t> shared:</a:t>
            </a:r>
            <a:endParaRPr sz="2400" b="1" dirty="0">
              <a:solidFill>
                <a:srgbClr val="0B7E93"/>
              </a:solidFill>
            </a:endParaRPr>
          </a:p>
          <a:p>
            <a:pPr marL="0" lvl="0" indent="0" algn="l" rtl="0">
              <a:spcBef>
                <a:spcPts val="1000"/>
              </a:spcBef>
              <a:spcAft>
                <a:spcPts val="0"/>
              </a:spcAft>
              <a:buNone/>
            </a:pPr>
            <a:r>
              <a:rPr lang="nl-NL" sz="1800" dirty="0" err="1"/>
              <a:t>Ministry</a:t>
            </a:r>
            <a:r>
              <a:rPr lang="nl-NL" sz="1800" dirty="0"/>
              <a:t> for </a:t>
            </a:r>
            <a:r>
              <a:rPr lang="nl-NL" sz="1800" dirty="0" err="1"/>
              <a:t>Education</a:t>
            </a:r>
            <a:r>
              <a:rPr lang="nl-NL" sz="1800" dirty="0"/>
              <a:t> - </a:t>
            </a:r>
            <a:r>
              <a:rPr lang="nl-NL" sz="1800" dirty="0" err="1"/>
              <a:t>Education</a:t>
            </a:r>
            <a:r>
              <a:rPr lang="nl-NL" sz="1800" dirty="0"/>
              <a:t> on </a:t>
            </a:r>
            <a:r>
              <a:rPr lang="nl-NL" sz="1800" dirty="0" err="1"/>
              <a:t>Dairy</a:t>
            </a:r>
            <a:r>
              <a:rPr lang="nl-NL" sz="1800" dirty="0"/>
              <a:t> </a:t>
            </a:r>
            <a:r>
              <a:rPr lang="nl-NL" sz="1800" dirty="0" err="1"/>
              <a:t>Farming</a:t>
            </a:r>
            <a:r>
              <a:rPr lang="nl-NL" sz="1800" dirty="0"/>
              <a:t> </a:t>
            </a:r>
            <a:r>
              <a:rPr lang="nl-NL" sz="1800" dirty="0" err="1"/>
              <a:t>Education</a:t>
            </a:r>
            <a:r>
              <a:rPr lang="nl-NL" sz="1800" dirty="0"/>
              <a:t> In </a:t>
            </a:r>
            <a:r>
              <a:rPr lang="nl-NL" sz="1800" dirty="0" err="1"/>
              <a:t>MaltaMinistry</a:t>
            </a:r>
            <a:r>
              <a:rPr lang="nl-NL" sz="1800" dirty="0"/>
              <a:t> for </a:t>
            </a:r>
            <a:r>
              <a:rPr lang="nl-NL" sz="1800" dirty="0" err="1"/>
              <a:t>Sustainable</a:t>
            </a:r>
            <a:r>
              <a:rPr lang="nl-NL" sz="1800" dirty="0"/>
              <a:t> Development and </a:t>
            </a:r>
            <a:r>
              <a:rPr lang="nl-NL" sz="1800" dirty="0" err="1"/>
              <a:t>Climate</a:t>
            </a:r>
            <a:r>
              <a:rPr lang="nl-NL" sz="1800" dirty="0"/>
              <a:t> Change and </a:t>
            </a:r>
            <a:r>
              <a:rPr lang="nl-NL" sz="1800" dirty="0" err="1"/>
              <a:t>Pariliamentary</a:t>
            </a:r>
            <a:r>
              <a:rPr lang="nl-NL" sz="1800" dirty="0"/>
              <a:t>         </a:t>
            </a:r>
            <a:r>
              <a:rPr lang="nl-NL" sz="1800" dirty="0" err="1"/>
              <a:t>Secretary</a:t>
            </a:r>
            <a:r>
              <a:rPr lang="nl-NL" sz="1800" dirty="0"/>
              <a:t> for </a:t>
            </a:r>
            <a:r>
              <a:rPr lang="nl-NL" sz="1800" dirty="0" err="1"/>
              <a:t>Animal</a:t>
            </a:r>
            <a:r>
              <a:rPr lang="nl-NL" sz="1800" dirty="0"/>
              <a:t> Welfare -  </a:t>
            </a:r>
            <a:r>
              <a:rPr lang="nl-NL" sz="1800" dirty="0" err="1"/>
              <a:t>Investments</a:t>
            </a:r>
            <a:r>
              <a:rPr lang="nl-NL" sz="1800" dirty="0"/>
              <a:t> in Technology for </a:t>
            </a:r>
            <a:r>
              <a:rPr lang="nl-NL" sz="1800" dirty="0" err="1"/>
              <a:t>Dairy</a:t>
            </a:r>
            <a:r>
              <a:rPr lang="nl-NL" sz="1800" dirty="0"/>
              <a:t> </a:t>
            </a:r>
            <a:r>
              <a:rPr lang="nl-NL" sz="1800" dirty="0" err="1"/>
              <a:t>Farming</a:t>
            </a:r>
            <a:endParaRPr sz="1800" dirty="0"/>
          </a:p>
          <a:p>
            <a:pPr marL="0" lvl="0" indent="0" algn="l" rtl="0">
              <a:spcBef>
                <a:spcPts val="1000"/>
              </a:spcBef>
              <a:spcAft>
                <a:spcPts val="0"/>
              </a:spcAft>
              <a:buNone/>
            </a:pPr>
            <a:r>
              <a:rPr lang="nl-NL" sz="2400" b="1" dirty="0">
                <a:solidFill>
                  <a:srgbClr val="0B7E93"/>
                </a:solidFill>
              </a:rPr>
              <a:t>Planning on </a:t>
            </a:r>
            <a:r>
              <a:rPr lang="nl-NL" sz="2400" b="1" dirty="0" err="1">
                <a:solidFill>
                  <a:srgbClr val="0B7E93"/>
                </a:solidFill>
              </a:rPr>
              <a:t>Education</a:t>
            </a:r>
            <a:r>
              <a:rPr lang="nl-NL" sz="2400" b="1" dirty="0">
                <a:solidFill>
                  <a:srgbClr val="0B7E93"/>
                </a:solidFill>
              </a:rPr>
              <a:t> shared </a:t>
            </a:r>
            <a:r>
              <a:rPr lang="nl-NL" sz="2400" b="1" dirty="0" err="1">
                <a:solidFill>
                  <a:srgbClr val="0B7E93"/>
                </a:solidFill>
              </a:rPr>
              <a:t>with</a:t>
            </a:r>
            <a:r>
              <a:rPr lang="nl-NL" sz="2400" b="1" dirty="0">
                <a:solidFill>
                  <a:srgbClr val="0B7E93"/>
                </a:solidFill>
              </a:rPr>
              <a:t>:</a:t>
            </a:r>
          </a:p>
          <a:p>
            <a:pPr marL="0" lvl="0" indent="0" algn="l" rtl="0">
              <a:spcBef>
                <a:spcPts val="1000"/>
              </a:spcBef>
              <a:spcAft>
                <a:spcPts val="0"/>
              </a:spcAft>
              <a:buNone/>
            </a:pPr>
            <a:r>
              <a:rPr lang="nl-NL" sz="1800" dirty="0" err="1"/>
              <a:t>Discussions</a:t>
            </a:r>
            <a:r>
              <a:rPr lang="nl-NL" sz="1800" dirty="0"/>
              <a:t> </a:t>
            </a:r>
            <a:r>
              <a:rPr lang="nl-NL" sz="1800" dirty="0" err="1"/>
              <a:t>with</a:t>
            </a:r>
            <a:r>
              <a:rPr lang="nl-NL" sz="1800" dirty="0"/>
              <a:t> Malta College for Science, Arts and Technology for the </a:t>
            </a:r>
            <a:r>
              <a:rPr lang="nl-NL" sz="1800" dirty="0" err="1"/>
              <a:t>use</a:t>
            </a:r>
            <a:r>
              <a:rPr lang="nl-NL" sz="1800" dirty="0"/>
              <a:t> the 4d4f project </a:t>
            </a:r>
            <a:r>
              <a:rPr lang="nl-NL" sz="1800" dirty="0" err="1"/>
              <a:t>findings</a:t>
            </a:r>
            <a:r>
              <a:rPr lang="nl-NL" sz="1800" dirty="0"/>
              <a:t> in </a:t>
            </a:r>
            <a:r>
              <a:rPr lang="nl-NL" sz="1800" dirty="0" err="1"/>
              <a:t>their</a:t>
            </a:r>
            <a:r>
              <a:rPr lang="nl-NL" sz="1800" dirty="0"/>
              <a:t> courses on </a:t>
            </a:r>
            <a:r>
              <a:rPr lang="nl-NL" sz="1800" dirty="0" err="1"/>
              <a:t>Animal</a:t>
            </a:r>
            <a:r>
              <a:rPr lang="nl-NL" sz="1800" dirty="0"/>
              <a:t> Management and </a:t>
            </a:r>
            <a:r>
              <a:rPr lang="nl-NL" sz="1800" dirty="0" err="1"/>
              <a:t>Veterinary</a:t>
            </a:r>
            <a:r>
              <a:rPr lang="nl-NL" sz="1800" dirty="0"/>
              <a:t> Services</a:t>
            </a:r>
            <a:endParaRPr sz="1800" dirty="0"/>
          </a:p>
          <a:p>
            <a:pPr marL="0" lvl="0" indent="457200" algn="l" rtl="0">
              <a:spcBef>
                <a:spcPts val="1000"/>
              </a:spcBef>
              <a:spcAft>
                <a:spcPts val="0"/>
              </a:spcAft>
              <a:buNone/>
            </a:pPr>
            <a:endParaRPr sz="1800" dirty="0"/>
          </a:p>
        </p:txBody>
      </p:sp>
      <p:pic>
        <p:nvPicPr>
          <p:cNvPr id="657" name="Google Shape;657;g5a7f0ee7a7_0_2"/>
          <p:cNvPicPr preferRelativeResize="0"/>
          <p:nvPr/>
        </p:nvPicPr>
        <p:blipFill>
          <a:blip r:embed="rId3">
            <a:alphaModFix/>
          </a:blip>
          <a:stretch>
            <a:fillRect/>
          </a:stretch>
        </p:blipFill>
        <p:spPr>
          <a:xfrm>
            <a:off x="8362775" y="6015000"/>
            <a:ext cx="660674" cy="842999"/>
          </a:xfrm>
          <a:prstGeom prst="rect">
            <a:avLst/>
          </a:prstGeom>
          <a:noFill/>
          <a:ln>
            <a:noFill/>
          </a:ln>
        </p:spPr>
      </p:pic>
      <p:sp>
        <p:nvSpPr>
          <p:cNvPr id="5" name="Google Shape;124;p2">
            <a:extLst>
              <a:ext uri="{FF2B5EF4-FFF2-40B4-BE49-F238E27FC236}">
                <a16:creationId xmlns:a16="http://schemas.microsoft.com/office/drawing/2014/main" id="{3A4C8A1A-D62C-4E56-BAF8-DB40EAB1E247}"/>
              </a:ext>
            </a:extLst>
          </p:cNvPr>
          <p:cNvSpPr txBox="1"/>
          <p:nvPr/>
        </p:nvSpPr>
        <p:spPr>
          <a:xfrm>
            <a:off x="838001" y="866333"/>
            <a:ext cx="4535187" cy="36929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nl-NL" sz="1800" dirty="0">
                <a:solidFill>
                  <a:schemeClr val="dk1"/>
                </a:solidFill>
                <a:latin typeface="Calibri"/>
                <a:ea typeface="Calibri"/>
                <a:cs typeface="Calibri"/>
                <a:sym typeface="Calibri"/>
              </a:rPr>
              <a:t>Networking, Malta</a:t>
            </a:r>
            <a:endParaRPr sz="1800" dirty="0">
              <a:solidFill>
                <a:schemeClr val="dk1"/>
              </a:solidFill>
              <a:latin typeface="Calibri"/>
              <a:ea typeface="Calibri"/>
              <a:cs typeface="Calibri"/>
              <a:sym typeface="Calibri"/>
            </a:endParaRPr>
          </a:p>
        </p:txBody>
      </p:sp>
      <p:sp>
        <p:nvSpPr>
          <p:cNvPr id="6" name="Google Shape;125;p2">
            <a:extLst>
              <a:ext uri="{FF2B5EF4-FFF2-40B4-BE49-F238E27FC236}">
                <a16:creationId xmlns:a16="http://schemas.microsoft.com/office/drawing/2014/main" id="{674670FA-67BE-4342-BB89-95C45DF6A225}"/>
              </a:ext>
            </a:extLst>
          </p:cNvPr>
          <p:cNvSpPr/>
          <p:nvPr/>
        </p:nvSpPr>
        <p:spPr>
          <a:xfrm>
            <a:off x="433137" y="967065"/>
            <a:ext cx="193880" cy="173758"/>
          </a:xfrm>
          <a:prstGeom prst="ellipse">
            <a:avLst/>
          </a:prstGeom>
          <a:solidFill>
            <a:srgbClr val="0C0C0C"/>
          </a:solidFill>
          <a:ln w="12700" cap="flat" cmpd="sng">
            <a:solidFill>
              <a:srgbClr val="00206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9" name="Google Shape;629;p45">
            <a:hlinkClick r:id="" action="ppaction://hlinkshowjump?jump=firstslide"/>
            <a:extLst>
              <a:ext uri="{FF2B5EF4-FFF2-40B4-BE49-F238E27FC236}">
                <a16:creationId xmlns:a16="http://schemas.microsoft.com/office/drawing/2014/main" id="{9A9AB9F6-D928-4836-BA8F-853A8AB9068F}"/>
              </a:ext>
            </a:extLst>
          </p:cNvPr>
          <p:cNvSpPr/>
          <p:nvPr/>
        </p:nvSpPr>
        <p:spPr>
          <a:xfrm>
            <a:off x="6833375" y="6197334"/>
            <a:ext cx="1299758" cy="478330"/>
          </a:xfrm>
          <a:prstGeom prst="leftArrow">
            <a:avLst>
              <a:gd name="adj1" fmla="val 50000"/>
              <a:gd name="adj2" fmla="val 50000"/>
            </a:avLst>
          </a:prstGeom>
          <a:solidFill>
            <a:schemeClr val="accent5"/>
          </a:solidFill>
          <a:ln w="12700" cap="flat" cmpd="sng">
            <a:solidFill>
              <a:srgbClr val="31538F"/>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nl-NL" sz="1800" dirty="0">
                <a:solidFill>
                  <a:schemeClr val="lt1"/>
                </a:solidFill>
                <a:latin typeface="Calibri"/>
                <a:ea typeface="Calibri"/>
                <a:cs typeface="Calibri"/>
                <a:sym typeface="Calibri"/>
              </a:rPr>
              <a:t>BACK</a:t>
            </a:r>
            <a:endParaRPr sz="1800" dirty="0">
              <a:solidFill>
                <a:schemeClr val="lt1"/>
              </a:solidFill>
              <a:latin typeface="Calibri"/>
              <a:ea typeface="Calibri"/>
              <a:cs typeface="Calibri"/>
              <a:sym typeface="Calibri"/>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66"/>
        <p:cNvGrpSpPr/>
        <p:nvPr/>
      </p:nvGrpSpPr>
      <p:grpSpPr>
        <a:xfrm>
          <a:off x="0" y="0"/>
          <a:ext cx="0" cy="0"/>
          <a:chOff x="0" y="0"/>
          <a:chExt cx="0" cy="0"/>
        </a:xfrm>
      </p:grpSpPr>
      <p:sp>
        <p:nvSpPr>
          <p:cNvPr id="167" name="Google Shape;167;p4"/>
          <p:cNvSpPr txBox="1">
            <a:spLocks noGrp="1"/>
          </p:cNvSpPr>
          <p:nvPr>
            <p:ph type="body" idx="1"/>
          </p:nvPr>
        </p:nvSpPr>
        <p:spPr>
          <a:xfrm>
            <a:off x="5580112" y="1772816"/>
            <a:ext cx="3178696" cy="4680519"/>
          </a:xfrm>
          <a:prstGeom prst="rect">
            <a:avLst/>
          </a:prstGeom>
          <a:noFill/>
          <a:ln>
            <a:noFill/>
          </a:ln>
        </p:spPr>
        <p:txBody>
          <a:bodyPr spcFirstLastPara="1" wrap="square" lIns="91425" tIns="45700" rIns="91425" bIns="45700" anchor="t" anchorCtr="0">
            <a:normAutofit/>
          </a:bodyPr>
          <a:lstStyle/>
          <a:p>
            <a:pPr marL="285750" lvl="0" indent="-285750" algn="just" rtl="0">
              <a:lnSpc>
                <a:spcPct val="90000"/>
              </a:lnSpc>
              <a:spcBef>
                <a:spcPts val="0"/>
              </a:spcBef>
              <a:spcAft>
                <a:spcPts val="0"/>
              </a:spcAft>
              <a:buClr>
                <a:schemeClr val="dk1"/>
              </a:buClr>
              <a:buSzPts val="1700"/>
              <a:buFont typeface="Arial"/>
              <a:buChar char="•"/>
            </a:pPr>
            <a:r>
              <a:rPr lang="nl-NL" sz="1700" dirty="0" err="1"/>
              <a:t>Use</a:t>
            </a:r>
            <a:r>
              <a:rPr lang="nl-NL" sz="1700" dirty="0"/>
              <a:t> and </a:t>
            </a:r>
            <a:r>
              <a:rPr lang="nl-NL" sz="1700" dirty="0" err="1"/>
              <a:t>possibilities</a:t>
            </a:r>
            <a:r>
              <a:rPr lang="nl-NL" sz="1700" dirty="0"/>
              <a:t> of </a:t>
            </a:r>
            <a:r>
              <a:rPr lang="nl-NL" sz="1700" dirty="0" err="1"/>
              <a:t>technologies</a:t>
            </a:r>
            <a:r>
              <a:rPr lang="nl-NL" sz="1700" dirty="0"/>
              <a:t> are </a:t>
            </a:r>
            <a:r>
              <a:rPr lang="nl-NL" sz="1700" dirty="0" err="1"/>
              <a:t>included</a:t>
            </a:r>
            <a:r>
              <a:rPr lang="nl-NL" sz="1700" dirty="0"/>
              <a:t> in </a:t>
            </a:r>
            <a:r>
              <a:rPr lang="nl-NL" sz="1700" dirty="0" err="1"/>
              <a:t>study</a:t>
            </a:r>
            <a:r>
              <a:rPr lang="nl-NL" sz="1700" dirty="0"/>
              <a:t> courses:</a:t>
            </a:r>
            <a:endParaRPr dirty="0"/>
          </a:p>
          <a:p>
            <a:pPr marL="1028700" lvl="1" indent="-228600" algn="just" rtl="0">
              <a:lnSpc>
                <a:spcPct val="90000"/>
              </a:lnSpc>
              <a:spcBef>
                <a:spcPts val="500"/>
              </a:spcBef>
              <a:spcAft>
                <a:spcPts val="0"/>
              </a:spcAft>
              <a:buClr>
                <a:schemeClr val="dk1"/>
              </a:buClr>
              <a:buSzPts val="1800"/>
              <a:buFont typeface="Arial"/>
              <a:buChar char="•"/>
            </a:pPr>
            <a:r>
              <a:rPr lang="nl-NL" sz="1800" dirty="0" err="1"/>
              <a:t>Dairy</a:t>
            </a:r>
            <a:r>
              <a:rPr lang="nl-NL" sz="1800" dirty="0"/>
              <a:t> </a:t>
            </a:r>
            <a:r>
              <a:rPr lang="nl-NL" sz="1800" dirty="0" err="1"/>
              <a:t>technologies</a:t>
            </a:r>
            <a:endParaRPr dirty="0"/>
          </a:p>
          <a:p>
            <a:pPr marL="1028700" lvl="1" indent="-228600" algn="just" rtl="0">
              <a:lnSpc>
                <a:spcPct val="90000"/>
              </a:lnSpc>
              <a:spcBef>
                <a:spcPts val="500"/>
              </a:spcBef>
              <a:spcAft>
                <a:spcPts val="0"/>
              </a:spcAft>
              <a:buClr>
                <a:schemeClr val="dk1"/>
              </a:buClr>
              <a:buSzPts val="1800"/>
              <a:buFont typeface="Arial"/>
              <a:buChar char="•"/>
            </a:pPr>
            <a:r>
              <a:rPr lang="nl-NL" sz="1800" dirty="0" err="1"/>
              <a:t>Animal</a:t>
            </a:r>
            <a:r>
              <a:rPr lang="nl-NL" sz="1800" dirty="0"/>
              <a:t> </a:t>
            </a:r>
            <a:r>
              <a:rPr lang="nl-NL" sz="1800" dirty="0" err="1"/>
              <a:t>breeding</a:t>
            </a:r>
            <a:endParaRPr dirty="0"/>
          </a:p>
          <a:p>
            <a:pPr marL="1028700" lvl="1" indent="-228600" algn="just" rtl="0">
              <a:lnSpc>
                <a:spcPct val="90000"/>
              </a:lnSpc>
              <a:spcBef>
                <a:spcPts val="500"/>
              </a:spcBef>
              <a:spcAft>
                <a:spcPts val="0"/>
              </a:spcAft>
              <a:buClr>
                <a:schemeClr val="dk1"/>
              </a:buClr>
              <a:buSzPts val="1800"/>
              <a:buFont typeface="Arial"/>
              <a:buChar char="•"/>
            </a:pPr>
            <a:r>
              <a:rPr lang="nl-NL" sz="1800" dirty="0" err="1"/>
              <a:t>Cattle</a:t>
            </a:r>
            <a:r>
              <a:rPr lang="nl-NL" sz="1800" dirty="0"/>
              <a:t> </a:t>
            </a:r>
            <a:r>
              <a:rPr lang="nl-NL" sz="1800" dirty="0" err="1"/>
              <a:t>husbandry</a:t>
            </a:r>
            <a:endParaRPr dirty="0"/>
          </a:p>
          <a:p>
            <a:pPr marL="1028700" lvl="1" indent="-228600" algn="just" rtl="0">
              <a:lnSpc>
                <a:spcPct val="90000"/>
              </a:lnSpc>
              <a:spcBef>
                <a:spcPts val="500"/>
              </a:spcBef>
              <a:spcAft>
                <a:spcPts val="0"/>
              </a:spcAft>
              <a:buClr>
                <a:schemeClr val="dk1"/>
              </a:buClr>
              <a:buSzPts val="1800"/>
              <a:buFont typeface="Arial"/>
              <a:buChar char="•"/>
            </a:pPr>
            <a:r>
              <a:rPr lang="nl-NL" sz="1800" dirty="0" err="1"/>
              <a:t>Study</a:t>
            </a:r>
            <a:r>
              <a:rPr lang="nl-NL" sz="1800" dirty="0"/>
              <a:t> </a:t>
            </a:r>
            <a:r>
              <a:rPr lang="nl-NL" sz="1800" dirty="0" err="1"/>
              <a:t>methodology</a:t>
            </a:r>
            <a:endParaRPr dirty="0"/>
          </a:p>
          <a:p>
            <a:pPr marL="285750" lvl="0" indent="-285750" algn="just" rtl="0">
              <a:lnSpc>
                <a:spcPct val="90000"/>
              </a:lnSpc>
              <a:spcBef>
                <a:spcPts val="1200"/>
              </a:spcBef>
              <a:spcAft>
                <a:spcPts val="0"/>
              </a:spcAft>
              <a:buClr>
                <a:schemeClr val="dk1"/>
              </a:buClr>
              <a:buSzPts val="1700"/>
              <a:buFont typeface="Arial"/>
              <a:buChar char="•"/>
            </a:pPr>
            <a:r>
              <a:rPr lang="nl-NL" sz="1700" dirty="0"/>
              <a:t>In recent 3 </a:t>
            </a:r>
            <a:r>
              <a:rPr lang="nl-NL" sz="1700" dirty="0" err="1"/>
              <a:t>years</a:t>
            </a:r>
            <a:r>
              <a:rPr lang="nl-NL" sz="1700" dirty="0"/>
              <a:t> in </a:t>
            </a:r>
            <a:r>
              <a:rPr lang="nl-NL" sz="1700" dirty="0" err="1"/>
              <a:t>faculty</a:t>
            </a:r>
            <a:r>
              <a:rPr lang="nl-NL" sz="1700" dirty="0"/>
              <a:t> </a:t>
            </a:r>
            <a:r>
              <a:rPr lang="nl-NL" sz="1700" dirty="0" err="1"/>
              <a:t>were</a:t>
            </a:r>
            <a:r>
              <a:rPr lang="nl-NL" sz="1700" dirty="0"/>
              <a:t> </a:t>
            </a:r>
            <a:r>
              <a:rPr lang="nl-NL" sz="1700" dirty="0" err="1"/>
              <a:t>defended</a:t>
            </a:r>
            <a:r>
              <a:rPr lang="nl-NL" sz="1700" dirty="0"/>
              <a:t> 6 bachelors thesis and 2 master thesis </a:t>
            </a:r>
            <a:r>
              <a:rPr lang="nl-NL" sz="1700" dirty="0" err="1"/>
              <a:t>about</a:t>
            </a:r>
            <a:r>
              <a:rPr lang="nl-NL" sz="1700" dirty="0"/>
              <a:t> the livestock (</a:t>
            </a:r>
            <a:r>
              <a:rPr lang="nl-NL" sz="1700" dirty="0" err="1"/>
              <a:t>dairy</a:t>
            </a:r>
            <a:r>
              <a:rPr lang="nl-NL" sz="1700" dirty="0"/>
              <a:t> </a:t>
            </a:r>
            <a:r>
              <a:rPr lang="nl-NL" sz="1700" dirty="0" err="1"/>
              <a:t>cow</a:t>
            </a:r>
            <a:r>
              <a:rPr lang="nl-NL" sz="1700" dirty="0"/>
              <a:t>, </a:t>
            </a:r>
            <a:r>
              <a:rPr lang="nl-NL" sz="1700" dirty="0" err="1"/>
              <a:t>goat</a:t>
            </a:r>
            <a:r>
              <a:rPr lang="nl-NL" sz="1700" dirty="0"/>
              <a:t> and </a:t>
            </a:r>
            <a:r>
              <a:rPr lang="nl-NL" sz="1700" dirty="0" err="1"/>
              <a:t>sheep</a:t>
            </a:r>
            <a:r>
              <a:rPr lang="nl-NL" sz="1700" dirty="0"/>
              <a:t>) sensors</a:t>
            </a:r>
            <a:endParaRPr dirty="0"/>
          </a:p>
          <a:p>
            <a:pPr marL="285750" lvl="0" indent="-285750" algn="just" rtl="0">
              <a:lnSpc>
                <a:spcPct val="90000"/>
              </a:lnSpc>
              <a:spcBef>
                <a:spcPts val="1200"/>
              </a:spcBef>
              <a:spcAft>
                <a:spcPts val="0"/>
              </a:spcAft>
              <a:buClr>
                <a:schemeClr val="dk1"/>
              </a:buClr>
              <a:buSzPts val="1700"/>
              <a:buFont typeface="Arial"/>
              <a:buChar char="•"/>
            </a:pPr>
            <a:r>
              <a:rPr lang="nl-NL" sz="1700" dirty="0"/>
              <a:t>In 2 farms </a:t>
            </a:r>
            <a:r>
              <a:rPr lang="nl-NL" sz="1700" dirty="0" err="1"/>
              <a:t>introduced</a:t>
            </a:r>
            <a:r>
              <a:rPr lang="nl-NL" sz="1700" dirty="0"/>
              <a:t> </a:t>
            </a:r>
            <a:r>
              <a:rPr lang="nl-NL" sz="1700" dirty="0" err="1"/>
              <a:t>activity</a:t>
            </a:r>
            <a:r>
              <a:rPr lang="nl-NL" sz="1700" dirty="0"/>
              <a:t> sensors and automatic </a:t>
            </a:r>
            <a:r>
              <a:rPr lang="nl-NL" sz="1700" dirty="0" err="1"/>
              <a:t>milking</a:t>
            </a:r>
            <a:r>
              <a:rPr lang="nl-NL" sz="1700" dirty="0"/>
              <a:t> robots</a:t>
            </a:r>
            <a:endParaRPr dirty="0"/>
          </a:p>
        </p:txBody>
      </p:sp>
      <p:sp>
        <p:nvSpPr>
          <p:cNvPr id="168" name="Google Shape;168;p4"/>
          <p:cNvSpPr txBox="1">
            <a:spLocks noGrp="1"/>
          </p:cNvSpPr>
          <p:nvPr>
            <p:ph type="title"/>
          </p:nvPr>
        </p:nvSpPr>
        <p:spPr>
          <a:xfrm>
            <a:off x="217416" y="1153294"/>
            <a:ext cx="6378314" cy="65225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None/>
            </a:pPr>
            <a:r>
              <a:rPr lang="nl-NL" dirty="0"/>
              <a:t>The </a:t>
            </a:r>
            <a:r>
              <a:rPr lang="nl-NL" dirty="0" err="1"/>
              <a:t>education</a:t>
            </a:r>
            <a:r>
              <a:rPr lang="nl-NL" dirty="0"/>
              <a:t> of </a:t>
            </a:r>
            <a:r>
              <a:rPr lang="nl-NL" dirty="0" err="1"/>
              <a:t>agricultural</a:t>
            </a:r>
            <a:r>
              <a:rPr lang="nl-NL" dirty="0"/>
              <a:t> </a:t>
            </a:r>
            <a:r>
              <a:rPr lang="nl-NL" dirty="0" err="1"/>
              <a:t>students</a:t>
            </a:r>
            <a:r>
              <a:rPr lang="nl-NL" dirty="0"/>
              <a:t> </a:t>
            </a:r>
            <a:endParaRPr dirty="0"/>
          </a:p>
        </p:txBody>
      </p:sp>
      <p:pic>
        <p:nvPicPr>
          <p:cNvPr id="169" name="Google Shape;169;p4"/>
          <p:cNvPicPr preferRelativeResize="0">
            <a:picLocks noGrp="1"/>
          </p:cNvPicPr>
          <p:nvPr>
            <p:ph type="pic" idx="4294967295"/>
          </p:nvPr>
        </p:nvPicPr>
        <p:blipFill rotWithShape="1">
          <a:blip r:embed="rId3">
            <a:alphaModFix/>
          </a:blip>
          <a:srcRect/>
          <a:stretch/>
        </p:blipFill>
        <p:spPr>
          <a:xfrm>
            <a:off x="250825" y="2420938"/>
            <a:ext cx="5184775" cy="3455987"/>
          </a:xfrm>
          <a:prstGeom prst="rect">
            <a:avLst/>
          </a:prstGeom>
          <a:noFill/>
          <a:ln>
            <a:noFill/>
          </a:ln>
        </p:spPr>
      </p:pic>
      <p:sp>
        <p:nvSpPr>
          <p:cNvPr id="170" name="Google Shape;170;p4">
            <a:hlinkClick r:id="" action="ppaction://hlinkshowjump?jump=firstslide"/>
          </p:cNvPr>
          <p:cNvSpPr/>
          <p:nvPr/>
        </p:nvSpPr>
        <p:spPr>
          <a:xfrm>
            <a:off x="7459050" y="6214170"/>
            <a:ext cx="1299758" cy="478330"/>
          </a:xfrm>
          <a:prstGeom prst="leftArrow">
            <a:avLst>
              <a:gd name="adj1" fmla="val 50000"/>
              <a:gd name="adj2" fmla="val 50000"/>
            </a:avLst>
          </a:prstGeom>
          <a:solidFill>
            <a:schemeClr val="accent5"/>
          </a:solidFill>
          <a:ln w="12700" cap="flat" cmpd="sng">
            <a:solidFill>
              <a:srgbClr val="31538F"/>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nl-NL" sz="1800">
                <a:solidFill>
                  <a:schemeClr val="lt1"/>
                </a:solidFill>
                <a:latin typeface="Calibri"/>
                <a:ea typeface="Calibri"/>
                <a:cs typeface="Calibri"/>
                <a:sym typeface="Calibri"/>
              </a:rPr>
              <a:t>BACK</a:t>
            </a:r>
            <a:endParaRPr sz="1800">
              <a:solidFill>
                <a:schemeClr val="lt1"/>
              </a:solidFill>
              <a:latin typeface="Calibri"/>
              <a:ea typeface="Calibri"/>
              <a:cs typeface="Calibri"/>
              <a:sym typeface="Calibri"/>
            </a:endParaRPr>
          </a:p>
        </p:txBody>
      </p:sp>
      <p:sp>
        <p:nvSpPr>
          <p:cNvPr id="6" name="Google Shape;110;p2">
            <a:extLst>
              <a:ext uri="{FF2B5EF4-FFF2-40B4-BE49-F238E27FC236}">
                <a16:creationId xmlns:a16="http://schemas.microsoft.com/office/drawing/2014/main" id="{13751436-D5D3-42DF-8129-E70B521AD115}"/>
              </a:ext>
            </a:extLst>
          </p:cNvPr>
          <p:cNvSpPr/>
          <p:nvPr/>
        </p:nvSpPr>
        <p:spPr>
          <a:xfrm>
            <a:off x="341722" y="976373"/>
            <a:ext cx="162415" cy="167868"/>
          </a:xfrm>
          <a:prstGeom prst="ellipse">
            <a:avLst/>
          </a:prstGeom>
          <a:solidFill>
            <a:srgbClr val="92D050"/>
          </a:solidFill>
          <a:ln w="12700" cap="flat" cmpd="sng">
            <a:solidFill>
              <a:srgbClr val="548135"/>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7" name="Google Shape;111;p2">
            <a:extLst>
              <a:ext uri="{FF2B5EF4-FFF2-40B4-BE49-F238E27FC236}">
                <a16:creationId xmlns:a16="http://schemas.microsoft.com/office/drawing/2014/main" id="{CD4BF056-5DB7-43A3-84C2-13B6B47085A2}"/>
              </a:ext>
            </a:extLst>
          </p:cNvPr>
          <p:cNvSpPr txBox="1"/>
          <p:nvPr/>
        </p:nvSpPr>
        <p:spPr>
          <a:xfrm>
            <a:off x="628442" y="820826"/>
            <a:ext cx="2043844"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nl-NL" sz="1800" b="0" i="0" u="none" strike="noStrike" cap="none" dirty="0" err="1">
                <a:solidFill>
                  <a:schemeClr val="dk1"/>
                </a:solidFill>
                <a:latin typeface="Calibri"/>
                <a:ea typeface="Calibri"/>
                <a:cs typeface="Calibri"/>
                <a:sym typeface="Calibri"/>
              </a:rPr>
              <a:t>Education</a:t>
            </a:r>
            <a:r>
              <a:rPr lang="nl-NL" sz="1800" b="0" i="0" u="none" strike="noStrike" cap="none" dirty="0">
                <a:solidFill>
                  <a:schemeClr val="dk1"/>
                </a:solidFill>
                <a:latin typeface="Calibri"/>
                <a:ea typeface="Calibri"/>
                <a:cs typeface="Calibri"/>
                <a:sym typeface="Calibri"/>
              </a:rPr>
              <a:t>, Latvia</a:t>
            </a:r>
            <a:endParaRPr sz="1800" dirty="0">
              <a:solidFill>
                <a:schemeClr val="dk1"/>
              </a:solidFill>
              <a:latin typeface="Calibri"/>
              <a:ea typeface="Calibri"/>
              <a:cs typeface="Calibri"/>
              <a:sym typeface="Calibri"/>
            </a:endParaRPr>
          </a:p>
        </p:txBody>
      </p:sp>
      <p:pic>
        <p:nvPicPr>
          <p:cNvPr id="8" name="Google Shape;40;p49" descr="http://www.llu.lv/sites/default/files/2018-03/ENG_llu_life_soc_tech_logo.jpg">
            <a:extLst>
              <a:ext uri="{FF2B5EF4-FFF2-40B4-BE49-F238E27FC236}">
                <a16:creationId xmlns:a16="http://schemas.microsoft.com/office/drawing/2014/main" id="{783B11B3-3B3D-4EAB-A031-085B370DC407}"/>
              </a:ext>
            </a:extLst>
          </p:cNvPr>
          <p:cNvPicPr preferRelativeResize="0"/>
          <p:nvPr/>
        </p:nvPicPr>
        <p:blipFill rotWithShape="1">
          <a:blip r:embed="rId4">
            <a:alphaModFix/>
          </a:blip>
          <a:srcRect/>
          <a:stretch/>
        </p:blipFill>
        <p:spPr>
          <a:xfrm>
            <a:off x="3555203" y="6028062"/>
            <a:ext cx="2033594" cy="829938"/>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tekst 1">
            <a:extLst>
              <a:ext uri="{FF2B5EF4-FFF2-40B4-BE49-F238E27FC236}">
                <a16:creationId xmlns:a16="http://schemas.microsoft.com/office/drawing/2014/main" id="{A0AC56C3-6A63-4E13-A5CB-684B837C4F3A}"/>
              </a:ext>
            </a:extLst>
          </p:cNvPr>
          <p:cNvSpPr>
            <a:spLocks noGrp="1"/>
          </p:cNvSpPr>
          <p:nvPr>
            <p:ph type="body" idx="1"/>
          </p:nvPr>
        </p:nvSpPr>
        <p:spPr>
          <a:xfrm>
            <a:off x="529208" y="2602682"/>
            <a:ext cx="3856715" cy="3625590"/>
          </a:xfrm>
        </p:spPr>
        <p:txBody>
          <a:bodyPr/>
          <a:lstStyle/>
          <a:p>
            <a:pPr marL="514350" indent="-285750">
              <a:buFont typeface="Arial" panose="020B0604020202020204" pitchFamily="34" charset="0"/>
              <a:buChar char="•"/>
            </a:pPr>
            <a:r>
              <a:rPr lang="nl-NL" dirty="0" err="1"/>
              <a:t>Programmes</a:t>
            </a:r>
            <a:r>
              <a:rPr lang="nl-NL" dirty="0"/>
              <a:t> of partners, VHL</a:t>
            </a:r>
          </a:p>
          <a:p>
            <a:pPr marL="514350" indent="-285750">
              <a:buFont typeface="Arial" panose="020B0604020202020204" pitchFamily="34" charset="0"/>
              <a:buChar char="•"/>
            </a:pPr>
            <a:r>
              <a:rPr lang="nl-NL" dirty="0" err="1"/>
              <a:t>Programmes</a:t>
            </a:r>
            <a:r>
              <a:rPr lang="nl-NL" dirty="0"/>
              <a:t> of </a:t>
            </a:r>
            <a:r>
              <a:rPr lang="nl-NL" dirty="0" err="1"/>
              <a:t>other</a:t>
            </a:r>
            <a:r>
              <a:rPr lang="nl-NL" dirty="0"/>
              <a:t> </a:t>
            </a:r>
            <a:r>
              <a:rPr lang="nl-NL" dirty="0" err="1"/>
              <a:t>universities</a:t>
            </a:r>
            <a:r>
              <a:rPr lang="nl-NL" dirty="0"/>
              <a:t> and </a:t>
            </a:r>
            <a:r>
              <a:rPr lang="nl-NL" dirty="0" err="1"/>
              <a:t>vocational</a:t>
            </a:r>
            <a:r>
              <a:rPr lang="nl-NL" dirty="0"/>
              <a:t> </a:t>
            </a:r>
            <a:r>
              <a:rPr lang="nl-NL" dirty="0" err="1"/>
              <a:t>education</a:t>
            </a:r>
            <a:r>
              <a:rPr lang="nl-NL" dirty="0"/>
              <a:t>, like </a:t>
            </a:r>
          </a:p>
          <a:p>
            <a:pPr marL="971550" lvl="1" indent="-285750">
              <a:buFont typeface="Arial" panose="020B0604020202020204" pitchFamily="34" charset="0"/>
              <a:buChar char="•"/>
            </a:pPr>
            <a:r>
              <a:rPr lang="nl-NL" dirty="0"/>
              <a:t>HAS</a:t>
            </a:r>
          </a:p>
          <a:p>
            <a:pPr marL="971550" lvl="1" indent="-285750">
              <a:buFont typeface="Arial" panose="020B0604020202020204" pitchFamily="34" charset="0"/>
              <a:buChar char="•"/>
            </a:pPr>
            <a:r>
              <a:rPr lang="nl-NL" dirty="0"/>
              <a:t>Helicon</a:t>
            </a:r>
          </a:p>
          <a:p>
            <a:pPr marL="971550" lvl="1" indent="-285750">
              <a:buFont typeface="Arial" panose="020B0604020202020204" pitchFamily="34" charset="0"/>
              <a:buChar char="•"/>
            </a:pPr>
            <a:r>
              <a:rPr lang="nl-NL" dirty="0" err="1"/>
              <a:t>Cittaverde</a:t>
            </a:r>
            <a:endParaRPr lang="nl-NL" dirty="0"/>
          </a:p>
          <a:p>
            <a:pPr marL="571500"/>
            <a:r>
              <a:rPr lang="nl-NL" dirty="0"/>
              <a:t>Workshops for </a:t>
            </a:r>
            <a:r>
              <a:rPr lang="nl-NL" dirty="0" err="1"/>
              <a:t>specific</a:t>
            </a:r>
            <a:r>
              <a:rPr lang="nl-NL" dirty="0"/>
              <a:t> target </a:t>
            </a:r>
            <a:r>
              <a:rPr lang="nl-NL" dirty="0" err="1"/>
              <a:t>groups</a:t>
            </a:r>
            <a:r>
              <a:rPr lang="nl-NL" dirty="0"/>
              <a:t>, </a:t>
            </a:r>
            <a:r>
              <a:rPr lang="nl-NL" dirty="0" err="1"/>
              <a:t>f.i</a:t>
            </a:r>
            <a:r>
              <a:rPr lang="nl-NL" dirty="0"/>
              <a:t>. in </a:t>
            </a:r>
            <a:r>
              <a:rPr lang="nl-NL" dirty="0" err="1"/>
              <a:t>Dairy</a:t>
            </a:r>
            <a:r>
              <a:rPr lang="nl-NL" dirty="0"/>
              <a:t> Campus</a:t>
            </a:r>
          </a:p>
        </p:txBody>
      </p:sp>
      <p:sp>
        <p:nvSpPr>
          <p:cNvPr id="3" name="Titel 2">
            <a:extLst>
              <a:ext uri="{FF2B5EF4-FFF2-40B4-BE49-F238E27FC236}">
                <a16:creationId xmlns:a16="http://schemas.microsoft.com/office/drawing/2014/main" id="{003B3835-4A99-4206-9AE4-29C0C74BD1DC}"/>
              </a:ext>
            </a:extLst>
          </p:cNvPr>
          <p:cNvSpPr>
            <a:spLocks noGrp="1"/>
          </p:cNvSpPr>
          <p:nvPr>
            <p:ph type="title"/>
          </p:nvPr>
        </p:nvSpPr>
        <p:spPr/>
        <p:txBody>
          <a:bodyPr>
            <a:normAutofit/>
          </a:bodyPr>
          <a:lstStyle/>
          <a:p>
            <a:r>
              <a:rPr lang="nl-NL" dirty="0"/>
              <a:t>Data </a:t>
            </a:r>
            <a:r>
              <a:rPr lang="nl-NL" dirty="0" err="1"/>
              <a:t>Driven</a:t>
            </a:r>
            <a:r>
              <a:rPr lang="nl-NL" dirty="0"/>
              <a:t>/ Smart </a:t>
            </a:r>
            <a:r>
              <a:rPr lang="nl-NL" dirty="0" err="1"/>
              <a:t>Farming</a:t>
            </a:r>
            <a:r>
              <a:rPr lang="nl-NL" dirty="0"/>
              <a:t> in </a:t>
            </a:r>
            <a:r>
              <a:rPr lang="nl-NL" dirty="0" err="1"/>
              <a:t>Dairy</a:t>
            </a:r>
            <a:r>
              <a:rPr lang="nl-NL" dirty="0"/>
              <a:t>, </a:t>
            </a:r>
            <a:r>
              <a:rPr lang="nl-NL" dirty="0" err="1"/>
              <a:t>including</a:t>
            </a:r>
            <a:r>
              <a:rPr lang="nl-NL" dirty="0"/>
              <a:t> </a:t>
            </a:r>
            <a:r>
              <a:rPr lang="nl-NL" dirty="0" err="1"/>
              <a:t>SOPs</a:t>
            </a:r>
            <a:br>
              <a:rPr lang="nl-NL" dirty="0"/>
            </a:br>
            <a:r>
              <a:rPr lang="nl-NL" dirty="0" err="1"/>
              <a:t>incorporated</a:t>
            </a:r>
            <a:r>
              <a:rPr lang="nl-NL" dirty="0"/>
              <a:t> in </a:t>
            </a:r>
            <a:r>
              <a:rPr lang="nl-NL" dirty="0" err="1"/>
              <a:t>education</a:t>
            </a:r>
            <a:r>
              <a:rPr lang="nl-NL" dirty="0"/>
              <a:t>:</a:t>
            </a:r>
          </a:p>
        </p:txBody>
      </p:sp>
      <p:pic>
        <p:nvPicPr>
          <p:cNvPr id="4" name="Afbeelding 3">
            <a:extLst>
              <a:ext uri="{FF2B5EF4-FFF2-40B4-BE49-F238E27FC236}">
                <a16:creationId xmlns:a16="http://schemas.microsoft.com/office/drawing/2014/main" id="{E80E6746-BD43-4441-AB7E-A8CBC4831900}"/>
              </a:ext>
            </a:extLst>
          </p:cNvPr>
          <p:cNvPicPr>
            <a:picLocks noChangeAspect="1"/>
          </p:cNvPicPr>
          <p:nvPr/>
        </p:nvPicPr>
        <p:blipFill rotWithShape="1">
          <a:blip r:embed="rId2"/>
          <a:srcRect l="-709" r="39054" b="12409"/>
          <a:stretch/>
        </p:blipFill>
        <p:spPr>
          <a:xfrm>
            <a:off x="5155474" y="2415396"/>
            <a:ext cx="3788229" cy="3894931"/>
          </a:xfrm>
          <a:prstGeom prst="rect">
            <a:avLst/>
          </a:prstGeom>
        </p:spPr>
      </p:pic>
      <p:sp>
        <p:nvSpPr>
          <p:cNvPr id="5" name="Google Shape;170;p4">
            <a:hlinkClick r:id="" action="ppaction://hlinkshowjump?jump=firstslide"/>
            <a:extLst>
              <a:ext uri="{FF2B5EF4-FFF2-40B4-BE49-F238E27FC236}">
                <a16:creationId xmlns:a16="http://schemas.microsoft.com/office/drawing/2014/main" id="{86098416-C2C3-41AC-8C0C-BACD99EE7567}"/>
              </a:ext>
            </a:extLst>
          </p:cNvPr>
          <p:cNvSpPr/>
          <p:nvPr/>
        </p:nvSpPr>
        <p:spPr>
          <a:xfrm>
            <a:off x="7459050" y="6214170"/>
            <a:ext cx="1299758" cy="478330"/>
          </a:xfrm>
          <a:prstGeom prst="leftArrow">
            <a:avLst>
              <a:gd name="adj1" fmla="val 50000"/>
              <a:gd name="adj2" fmla="val 50000"/>
            </a:avLst>
          </a:prstGeom>
          <a:solidFill>
            <a:schemeClr val="accent5"/>
          </a:solidFill>
          <a:ln w="12700" cap="flat" cmpd="sng">
            <a:solidFill>
              <a:srgbClr val="31538F"/>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nl-NL" sz="1800" dirty="0">
                <a:solidFill>
                  <a:schemeClr val="lt1"/>
                </a:solidFill>
                <a:latin typeface="Calibri"/>
                <a:ea typeface="Calibri"/>
                <a:cs typeface="Calibri"/>
                <a:sym typeface="Calibri"/>
              </a:rPr>
              <a:t>BACK</a:t>
            </a:r>
            <a:endParaRPr sz="1800" dirty="0">
              <a:solidFill>
                <a:schemeClr val="lt1"/>
              </a:solidFill>
              <a:latin typeface="Calibri"/>
              <a:ea typeface="Calibri"/>
              <a:cs typeface="Calibri"/>
              <a:sym typeface="Calibri"/>
            </a:endParaRPr>
          </a:p>
        </p:txBody>
      </p:sp>
      <p:pic>
        <p:nvPicPr>
          <p:cNvPr id="6" name="Afbeelding 5">
            <a:extLst>
              <a:ext uri="{FF2B5EF4-FFF2-40B4-BE49-F238E27FC236}">
                <a16:creationId xmlns:a16="http://schemas.microsoft.com/office/drawing/2014/main" id="{2235BF7A-660E-4C1F-A4D0-6D2402C9654C}"/>
              </a:ext>
            </a:extLst>
          </p:cNvPr>
          <p:cNvPicPr>
            <a:picLocks noChangeAspect="1"/>
          </p:cNvPicPr>
          <p:nvPr/>
        </p:nvPicPr>
        <p:blipFill>
          <a:blip r:embed="rId3"/>
          <a:stretch>
            <a:fillRect/>
          </a:stretch>
        </p:blipFill>
        <p:spPr>
          <a:xfrm>
            <a:off x="4570818" y="2737366"/>
            <a:ext cx="2853625" cy="4120634"/>
          </a:xfrm>
          <a:prstGeom prst="rect">
            <a:avLst/>
          </a:prstGeom>
        </p:spPr>
      </p:pic>
      <p:sp>
        <p:nvSpPr>
          <p:cNvPr id="7" name="Google Shape;110;p2">
            <a:extLst>
              <a:ext uri="{FF2B5EF4-FFF2-40B4-BE49-F238E27FC236}">
                <a16:creationId xmlns:a16="http://schemas.microsoft.com/office/drawing/2014/main" id="{BFF64C46-B7D6-41B6-9446-2A2B3EEDF3BA}"/>
              </a:ext>
            </a:extLst>
          </p:cNvPr>
          <p:cNvSpPr/>
          <p:nvPr/>
        </p:nvSpPr>
        <p:spPr>
          <a:xfrm>
            <a:off x="626565" y="1130711"/>
            <a:ext cx="162415" cy="167868"/>
          </a:xfrm>
          <a:prstGeom prst="ellipse">
            <a:avLst/>
          </a:prstGeom>
          <a:solidFill>
            <a:srgbClr val="92D050"/>
          </a:solidFill>
          <a:ln w="12700" cap="flat" cmpd="sng">
            <a:solidFill>
              <a:srgbClr val="548135"/>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8" name="Google Shape;111;p2">
            <a:extLst>
              <a:ext uri="{FF2B5EF4-FFF2-40B4-BE49-F238E27FC236}">
                <a16:creationId xmlns:a16="http://schemas.microsoft.com/office/drawing/2014/main" id="{6EAF4E53-5FF4-4B67-9E34-B84C98CFC881}"/>
              </a:ext>
            </a:extLst>
          </p:cNvPr>
          <p:cNvSpPr txBox="1"/>
          <p:nvPr/>
        </p:nvSpPr>
        <p:spPr>
          <a:xfrm>
            <a:off x="1031430" y="1019871"/>
            <a:ext cx="3444776"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nl-NL" sz="1800" b="0" i="0" u="none" strike="noStrike" cap="none" dirty="0" err="1">
                <a:solidFill>
                  <a:schemeClr val="dk1"/>
                </a:solidFill>
                <a:latin typeface="Calibri"/>
                <a:ea typeface="Calibri"/>
                <a:cs typeface="Calibri"/>
                <a:sym typeface="Calibri"/>
              </a:rPr>
              <a:t>Education</a:t>
            </a:r>
            <a:r>
              <a:rPr lang="nl-NL" sz="1800" b="0" i="0" u="none" strike="noStrike" cap="none" dirty="0">
                <a:solidFill>
                  <a:schemeClr val="dk1"/>
                </a:solidFill>
                <a:latin typeface="Calibri"/>
                <a:ea typeface="Calibri"/>
                <a:cs typeface="Calibri"/>
                <a:sym typeface="Calibri"/>
              </a:rPr>
              <a:t>, Netherlands</a:t>
            </a:r>
            <a:endParaRPr sz="18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19569074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Title 1">
            <a:extLst>
              <a:ext uri="{FF2B5EF4-FFF2-40B4-BE49-F238E27FC236}">
                <a16:creationId xmlns:a16="http://schemas.microsoft.com/office/drawing/2014/main" id="{1018829E-415D-47EB-98B4-CC08E6C76134}"/>
              </a:ext>
            </a:extLst>
          </p:cNvPr>
          <p:cNvSpPr>
            <a:spLocks noGrp="1"/>
          </p:cNvSpPr>
          <p:nvPr>
            <p:ph type="title"/>
          </p:nvPr>
        </p:nvSpPr>
        <p:spPr>
          <a:xfrm>
            <a:off x="452845" y="1094606"/>
            <a:ext cx="8691155" cy="842963"/>
          </a:xfrm>
        </p:spPr>
        <p:txBody>
          <a:bodyPr/>
          <a:lstStyle/>
          <a:p>
            <a:r>
              <a:rPr lang="ro-RO" altLang="ro-RO" sz="2000" dirty="0">
                <a:latin typeface="Arial" panose="020B0604020202020204" pitchFamily="34" charset="0"/>
                <a:cs typeface="Arial" panose="020B0604020202020204" pitchFamily="34" charset="0"/>
              </a:rPr>
              <a:t>University of Agronomic Sciences and Veterinary Medicine Bucharest</a:t>
            </a:r>
            <a:r>
              <a:rPr lang="nl-NL" altLang="ro-RO" sz="2000" dirty="0">
                <a:latin typeface="Arial" panose="020B0604020202020204" pitchFamily="34" charset="0"/>
                <a:cs typeface="Arial" panose="020B0604020202020204" pitchFamily="34" charset="0"/>
              </a:rPr>
              <a:t> </a:t>
            </a:r>
            <a:r>
              <a:rPr lang="ro-RO" altLang="ro-RO" sz="2000" dirty="0">
                <a:latin typeface="Arial" panose="020B0604020202020204" pitchFamily="34" charset="0"/>
                <a:cs typeface="Arial" panose="020B0604020202020204" pitchFamily="34" charset="0"/>
              </a:rPr>
              <a:t>Dairy Farm </a:t>
            </a:r>
          </a:p>
        </p:txBody>
      </p:sp>
      <p:sp>
        <p:nvSpPr>
          <p:cNvPr id="3" name="Content Placeholder 2">
            <a:extLst>
              <a:ext uri="{FF2B5EF4-FFF2-40B4-BE49-F238E27FC236}">
                <a16:creationId xmlns:a16="http://schemas.microsoft.com/office/drawing/2014/main" id="{81C4FB44-B0BA-B841-AB36-736642A14BE8}"/>
              </a:ext>
            </a:extLst>
          </p:cNvPr>
          <p:cNvSpPr>
            <a:spLocks noGrp="1"/>
          </p:cNvSpPr>
          <p:nvPr>
            <p:ph sz="half" idx="1"/>
          </p:nvPr>
        </p:nvSpPr>
        <p:spPr>
          <a:xfrm>
            <a:off x="452845" y="1690688"/>
            <a:ext cx="3487637" cy="4351337"/>
          </a:xfrm>
        </p:spPr>
        <p:txBody>
          <a:bodyPr/>
          <a:lstStyle/>
          <a:p>
            <a:pPr marL="0" indent="0">
              <a:buFont typeface="Arial" panose="020B0604020202020204" pitchFamily="34" charset="0"/>
              <a:buNone/>
              <a:defRPr/>
            </a:pPr>
            <a:r>
              <a:rPr lang="ro-RO" sz="1800" dirty="0" err="1">
                <a:latin typeface="+mj-lt"/>
                <a:cs typeface="Times New Roman" panose="02020603050405020304" pitchFamily="18" charset="0"/>
              </a:rPr>
              <a:t>Starting</a:t>
            </a:r>
            <a:r>
              <a:rPr lang="ro-RO" sz="1800" dirty="0">
                <a:latin typeface="+mj-lt"/>
                <a:cs typeface="Times New Roman" panose="02020603050405020304" pitchFamily="18" charset="0"/>
              </a:rPr>
              <a:t> </a:t>
            </a:r>
            <a:r>
              <a:rPr lang="ro-RO" sz="1800" dirty="0" err="1">
                <a:latin typeface="+mj-lt"/>
                <a:cs typeface="Times New Roman" panose="02020603050405020304" pitchFamily="18" charset="0"/>
              </a:rPr>
              <a:t>January</a:t>
            </a:r>
            <a:r>
              <a:rPr lang="ro-RO" sz="1800" dirty="0">
                <a:latin typeface="+mj-lt"/>
                <a:cs typeface="Times New Roman" panose="02020603050405020304" pitchFamily="18" charset="0"/>
              </a:rPr>
              <a:t> 2019, USAMV </a:t>
            </a:r>
            <a:r>
              <a:rPr lang="ro-RO" sz="1800" dirty="0" err="1">
                <a:latin typeface="+mj-lt"/>
                <a:cs typeface="Times New Roman" panose="02020603050405020304" pitchFamily="18" charset="0"/>
              </a:rPr>
              <a:t>Bucharest</a:t>
            </a:r>
            <a:r>
              <a:rPr lang="ro-RO" sz="1800" dirty="0">
                <a:latin typeface="+mj-lt"/>
                <a:cs typeface="Times New Roman" panose="02020603050405020304" pitchFamily="18" charset="0"/>
              </a:rPr>
              <a:t> </a:t>
            </a:r>
            <a:r>
              <a:rPr lang="ro-RO" sz="1800" dirty="0" err="1">
                <a:latin typeface="+mj-lt"/>
                <a:cs typeface="Times New Roman" panose="02020603050405020304" pitchFamily="18" charset="0"/>
              </a:rPr>
              <a:t>has</a:t>
            </a:r>
            <a:r>
              <a:rPr lang="ro-RO" sz="1800" dirty="0">
                <a:latin typeface="+mj-lt"/>
                <a:cs typeface="Times New Roman" panose="02020603050405020304" pitchFamily="18" charset="0"/>
              </a:rPr>
              <a:t> </a:t>
            </a:r>
            <a:r>
              <a:rPr lang="ro-RO" sz="1800" dirty="0" err="1">
                <a:latin typeface="+mj-lt"/>
                <a:cs typeface="Times New Roman" panose="02020603050405020304" pitchFamily="18" charset="0"/>
              </a:rPr>
              <a:t>developed</a:t>
            </a:r>
            <a:r>
              <a:rPr lang="ro-RO" sz="1800" dirty="0">
                <a:latin typeface="+mj-lt"/>
                <a:cs typeface="Times New Roman" panose="02020603050405020304" pitchFamily="18" charset="0"/>
              </a:rPr>
              <a:t> 2 </a:t>
            </a:r>
            <a:r>
              <a:rPr lang="ro-RO" sz="1800" dirty="0" err="1">
                <a:latin typeface="+mj-lt"/>
                <a:cs typeface="Times New Roman" panose="02020603050405020304" pitchFamily="18" charset="0"/>
              </a:rPr>
              <a:t>precision</a:t>
            </a:r>
            <a:r>
              <a:rPr lang="ro-RO" sz="1800" dirty="0">
                <a:latin typeface="+mj-lt"/>
                <a:cs typeface="Times New Roman" panose="02020603050405020304" pitchFamily="18" charset="0"/>
              </a:rPr>
              <a:t> </a:t>
            </a:r>
            <a:r>
              <a:rPr lang="ro-RO" sz="1800" dirty="0" err="1">
                <a:latin typeface="+mj-lt"/>
                <a:cs typeface="Times New Roman" panose="02020603050405020304" pitchFamily="18" charset="0"/>
              </a:rPr>
              <a:t>systems</a:t>
            </a:r>
            <a:r>
              <a:rPr lang="ro-RO" sz="1800" dirty="0">
                <a:latin typeface="+mj-lt"/>
                <a:cs typeface="Times New Roman" panose="02020603050405020304" pitchFamily="18" charset="0"/>
              </a:rPr>
              <a:t> in </a:t>
            </a:r>
            <a:r>
              <a:rPr lang="ro-RO" sz="1800" dirty="0" err="1">
                <a:latin typeface="+mj-lt"/>
                <a:cs typeface="Times New Roman" panose="02020603050405020304" pitchFamily="18" charset="0"/>
              </a:rPr>
              <a:t>the</a:t>
            </a:r>
            <a:r>
              <a:rPr lang="ro-RO" sz="1800" dirty="0">
                <a:latin typeface="+mj-lt"/>
                <a:cs typeface="Times New Roman" panose="02020603050405020304" pitchFamily="18" charset="0"/>
              </a:rPr>
              <a:t> </a:t>
            </a:r>
            <a:r>
              <a:rPr lang="ro-RO" sz="1800" dirty="0" err="1">
                <a:latin typeface="+mj-lt"/>
                <a:cs typeface="Times New Roman" panose="02020603050405020304" pitchFamily="18" charset="0"/>
              </a:rPr>
              <a:t>demonstration</a:t>
            </a:r>
            <a:r>
              <a:rPr lang="ro-RO" sz="1800" dirty="0">
                <a:latin typeface="+mj-lt"/>
                <a:cs typeface="Times New Roman" panose="02020603050405020304" pitchFamily="18" charset="0"/>
              </a:rPr>
              <a:t> </a:t>
            </a:r>
            <a:r>
              <a:rPr lang="ro-RO" sz="1800" dirty="0" err="1">
                <a:latin typeface="+mj-lt"/>
                <a:cs typeface="Times New Roman" panose="02020603050405020304" pitchFamily="18" charset="0"/>
              </a:rPr>
              <a:t>dairy</a:t>
            </a:r>
            <a:r>
              <a:rPr lang="ro-RO" sz="1800" dirty="0">
                <a:latin typeface="+mj-lt"/>
                <a:cs typeface="Times New Roman" panose="02020603050405020304" pitchFamily="18" charset="0"/>
              </a:rPr>
              <a:t> farm for </a:t>
            </a:r>
            <a:r>
              <a:rPr lang="ro-RO" sz="1800" dirty="0" err="1">
                <a:latin typeface="+mj-lt"/>
                <a:cs typeface="Times New Roman" panose="02020603050405020304" pitchFamily="18" charset="0"/>
              </a:rPr>
              <a:t>the</a:t>
            </a:r>
            <a:r>
              <a:rPr lang="ro-RO" sz="1800" dirty="0">
                <a:latin typeface="+mj-lt"/>
                <a:cs typeface="Times New Roman" panose="02020603050405020304" pitchFamily="18" charset="0"/>
              </a:rPr>
              <a:t> </a:t>
            </a:r>
            <a:r>
              <a:rPr lang="ro-RO" sz="1800" dirty="0" err="1">
                <a:latin typeface="+mj-lt"/>
                <a:cs typeface="Times New Roman" panose="02020603050405020304" pitchFamily="18" charset="0"/>
              </a:rPr>
              <a:t>study</a:t>
            </a:r>
            <a:r>
              <a:rPr lang="ro-RO" sz="1800" dirty="0">
                <a:latin typeface="+mj-lt"/>
                <a:cs typeface="Times New Roman" panose="02020603050405020304" pitchFamily="18" charset="0"/>
              </a:rPr>
              <a:t> of </a:t>
            </a:r>
            <a:r>
              <a:rPr lang="ro-RO" sz="1800" dirty="0" err="1">
                <a:latin typeface="+mj-lt"/>
                <a:cs typeface="Times New Roman" panose="02020603050405020304" pitchFamily="18" charset="0"/>
              </a:rPr>
              <a:t>students</a:t>
            </a:r>
            <a:r>
              <a:rPr lang="ro-RO" sz="1800" dirty="0">
                <a:latin typeface="+mj-lt"/>
                <a:cs typeface="Times New Roman" panose="02020603050405020304" pitchFamily="18" charset="0"/>
              </a:rPr>
              <a:t>:</a:t>
            </a:r>
          </a:p>
          <a:p>
            <a:pPr>
              <a:defRPr/>
            </a:pPr>
            <a:r>
              <a:rPr lang="ro-RO" sz="1800" dirty="0">
                <a:latin typeface="+mj-lt"/>
                <a:cs typeface="Times New Roman" panose="02020603050405020304" pitchFamily="18" charset="0"/>
              </a:rPr>
              <a:t>for microclimate monitoring in </a:t>
            </a:r>
            <a:r>
              <a:rPr lang="ro-RO" sz="1800" dirty="0" err="1">
                <a:latin typeface="+mj-lt"/>
                <a:cs typeface="Times New Roman" panose="02020603050405020304" pitchFamily="18" charset="0"/>
              </a:rPr>
              <a:t>the</a:t>
            </a:r>
            <a:r>
              <a:rPr lang="ro-RO" sz="1800" dirty="0">
                <a:latin typeface="+mj-lt"/>
                <a:cs typeface="Times New Roman" panose="02020603050405020304" pitchFamily="18" charset="0"/>
              </a:rPr>
              <a:t> </a:t>
            </a:r>
            <a:r>
              <a:rPr lang="ro-RO" sz="1800" dirty="0" err="1">
                <a:latin typeface="+mj-lt"/>
                <a:cs typeface="Times New Roman" panose="02020603050405020304" pitchFamily="18" charset="0"/>
              </a:rPr>
              <a:t>cow</a:t>
            </a:r>
            <a:r>
              <a:rPr lang="ro-RO" sz="1800" dirty="0">
                <a:latin typeface="+mj-lt"/>
                <a:cs typeface="Times New Roman" panose="02020603050405020304" pitchFamily="18" charset="0"/>
              </a:rPr>
              <a:t> </a:t>
            </a:r>
            <a:r>
              <a:rPr lang="ro-RO" sz="1800" dirty="0" err="1">
                <a:latin typeface="+mj-lt"/>
                <a:cs typeface="Times New Roman" panose="02020603050405020304" pitchFamily="18" charset="0"/>
              </a:rPr>
              <a:t>shelter</a:t>
            </a:r>
            <a:r>
              <a:rPr lang="ro-RO" sz="1800" dirty="0">
                <a:latin typeface="+mj-lt"/>
                <a:cs typeface="Times New Roman" panose="02020603050405020304" pitchFamily="18" charset="0"/>
              </a:rPr>
              <a:t> (</a:t>
            </a:r>
            <a:r>
              <a:rPr lang="en-US" sz="1800" b="1" dirty="0">
                <a:latin typeface="+mj-lt"/>
                <a:ea typeface="Calibri" panose="020F0502020204030204" pitchFamily="34" charset="0"/>
                <a:cs typeface="Times New Roman" panose="02020603050405020304" pitchFamily="18" charset="0"/>
              </a:rPr>
              <a:t>SMART Zoo Tech</a:t>
            </a:r>
            <a:r>
              <a:rPr lang="en-US" sz="1800" dirty="0">
                <a:latin typeface="+mj-lt"/>
                <a:ea typeface="Calibri" panose="020F0502020204030204" pitchFamily="34" charset="0"/>
                <a:cs typeface="Times New Roman" panose="02020603050405020304" pitchFamily="18" charset="0"/>
              </a:rPr>
              <a:t>);</a:t>
            </a:r>
            <a:endParaRPr lang="ro-RO" sz="1800" dirty="0">
              <a:latin typeface="+mj-lt"/>
              <a:cs typeface="Times New Roman" panose="02020603050405020304" pitchFamily="18" charset="0"/>
            </a:endParaRPr>
          </a:p>
          <a:p>
            <a:pPr>
              <a:defRPr/>
            </a:pPr>
            <a:r>
              <a:rPr lang="ro-RO" sz="1800" dirty="0" err="1">
                <a:latin typeface="+mj-lt"/>
                <a:cs typeface="Times New Roman" panose="02020603050405020304" pitchFamily="18" charset="0"/>
              </a:rPr>
              <a:t>to</a:t>
            </a:r>
            <a:r>
              <a:rPr lang="ro-RO" sz="1800" dirty="0">
                <a:latin typeface="+mj-lt"/>
                <a:cs typeface="Times New Roman" panose="02020603050405020304" pitchFamily="18" charset="0"/>
              </a:rPr>
              <a:t> </a:t>
            </a:r>
            <a:r>
              <a:rPr lang="ro-RO" sz="1800" dirty="0" err="1">
                <a:latin typeface="+mj-lt"/>
                <a:cs typeface="Times New Roman" panose="02020603050405020304" pitchFamily="18" charset="0"/>
              </a:rPr>
              <a:t>identify</a:t>
            </a:r>
            <a:r>
              <a:rPr lang="ro-RO" sz="1800" dirty="0">
                <a:latin typeface="+mj-lt"/>
                <a:cs typeface="Times New Roman" panose="02020603050405020304" pitchFamily="18" charset="0"/>
              </a:rPr>
              <a:t> </a:t>
            </a:r>
            <a:r>
              <a:rPr lang="ro-RO" sz="1800" dirty="0" err="1">
                <a:latin typeface="+mj-lt"/>
                <a:cs typeface="Times New Roman" panose="02020603050405020304" pitchFamily="18" charset="0"/>
              </a:rPr>
              <a:t>animals</a:t>
            </a:r>
            <a:r>
              <a:rPr lang="ro-RO" sz="1800" dirty="0">
                <a:latin typeface="+mj-lt"/>
                <a:cs typeface="Times New Roman" panose="02020603050405020304" pitchFamily="18" charset="0"/>
              </a:rPr>
              <a:t> in </a:t>
            </a:r>
            <a:r>
              <a:rPr lang="ro-RO" sz="1800" dirty="0" err="1">
                <a:latin typeface="+mj-lt"/>
                <a:cs typeface="Times New Roman" panose="02020603050405020304" pitchFamily="18" charset="0"/>
              </a:rPr>
              <a:t>the</a:t>
            </a:r>
            <a:r>
              <a:rPr lang="ro-RO" sz="1800" dirty="0">
                <a:latin typeface="+mj-lt"/>
                <a:cs typeface="Times New Roman" panose="02020603050405020304" pitchFamily="18" charset="0"/>
              </a:rPr>
              <a:t> </a:t>
            </a:r>
            <a:r>
              <a:rPr lang="ro-RO" sz="1800" dirty="0" err="1">
                <a:latin typeface="+mj-lt"/>
                <a:cs typeface="Times New Roman" panose="02020603050405020304" pitchFamily="18" charset="0"/>
              </a:rPr>
              <a:t>milking</a:t>
            </a:r>
            <a:r>
              <a:rPr lang="ro-RO" sz="1800" dirty="0">
                <a:latin typeface="+mj-lt"/>
                <a:cs typeface="Times New Roman" panose="02020603050405020304" pitchFamily="18" charset="0"/>
              </a:rPr>
              <a:t> </a:t>
            </a:r>
            <a:r>
              <a:rPr lang="ro-RO" sz="1800" dirty="0" err="1">
                <a:latin typeface="+mj-lt"/>
                <a:cs typeface="Times New Roman" panose="02020603050405020304" pitchFamily="18" charset="0"/>
              </a:rPr>
              <a:t>parlor</a:t>
            </a:r>
            <a:r>
              <a:rPr lang="ro-RO" sz="1800" dirty="0">
                <a:latin typeface="+mj-lt"/>
                <a:cs typeface="Times New Roman" panose="02020603050405020304" pitchFamily="18" charset="0"/>
              </a:rPr>
              <a:t>, </a:t>
            </a:r>
            <a:r>
              <a:rPr lang="ro-RO" sz="1800" dirty="0" err="1">
                <a:latin typeface="+mj-lt"/>
                <a:cs typeface="Times New Roman" panose="02020603050405020304" pitchFamily="18" charset="0"/>
              </a:rPr>
              <a:t>to</a:t>
            </a:r>
            <a:r>
              <a:rPr lang="ro-RO" sz="1800" dirty="0">
                <a:latin typeface="+mj-lt"/>
                <a:cs typeface="Times New Roman" panose="02020603050405020304" pitchFamily="18" charset="0"/>
              </a:rPr>
              <a:t> monitor </a:t>
            </a:r>
            <a:r>
              <a:rPr lang="ro-RO" sz="1800" dirty="0" err="1">
                <a:latin typeface="+mj-lt"/>
                <a:cs typeface="Times New Roman" panose="02020603050405020304" pitchFamily="18" charset="0"/>
              </a:rPr>
              <a:t>reproduction</a:t>
            </a:r>
            <a:r>
              <a:rPr lang="ro-RO" sz="1800" dirty="0">
                <a:latin typeface="+mj-lt"/>
                <a:cs typeface="Times New Roman" panose="02020603050405020304" pitchFamily="18" charset="0"/>
              </a:rPr>
              <a:t> </a:t>
            </a:r>
            <a:r>
              <a:rPr lang="ro-RO" sz="1800" dirty="0" err="1">
                <a:latin typeface="+mj-lt"/>
                <a:cs typeface="Times New Roman" panose="02020603050405020304" pitchFamily="18" charset="0"/>
              </a:rPr>
              <a:t>and</a:t>
            </a:r>
            <a:r>
              <a:rPr lang="ro-RO" sz="1800" dirty="0">
                <a:latin typeface="+mj-lt"/>
                <a:cs typeface="Times New Roman" panose="02020603050405020304" pitchFamily="18" charset="0"/>
              </a:rPr>
              <a:t> </a:t>
            </a:r>
            <a:r>
              <a:rPr lang="ro-RO" sz="1800" dirty="0" err="1">
                <a:latin typeface="+mj-lt"/>
                <a:cs typeface="Times New Roman" panose="02020603050405020304" pitchFamily="18" charset="0"/>
              </a:rPr>
              <a:t>rumination</a:t>
            </a:r>
            <a:r>
              <a:rPr lang="ro-RO" sz="1800" dirty="0">
                <a:latin typeface="+mj-lt"/>
                <a:cs typeface="Times New Roman" panose="02020603050405020304" pitchFamily="18" charset="0"/>
              </a:rPr>
              <a:t> (</a:t>
            </a:r>
            <a:r>
              <a:rPr lang="ro-RO" sz="1800" b="1" dirty="0" err="1">
                <a:latin typeface="+mj-lt"/>
                <a:cs typeface="Times New Roman" panose="02020603050405020304" pitchFamily="18" charset="0"/>
              </a:rPr>
              <a:t>Dairyplan</a:t>
            </a:r>
            <a:r>
              <a:rPr lang="ro-RO" sz="1800" b="1" dirty="0">
                <a:latin typeface="+mj-lt"/>
                <a:cs typeface="Times New Roman" panose="02020603050405020304" pitchFamily="18" charset="0"/>
              </a:rPr>
              <a:t> C21)</a:t>
            </a:r>
          </a:p>
          <a:p>
            <a:pPr marL="0" indent="0">
              <a:buFont typeface="Arial" panose="020B0604020202020204" pitchFamily="34" charset="0"/>
              <a:buNone/>
              <a:defRPr/>
            </a:pPr>
            <a:endParaRPr lang="ro-RO" sz="1800" b="1" i="1" dirty="0"/>
          </a:p>
          <a:p>
            <a:pPr marL="0" indent="0">
              <a:buFont typeface="Arial" panose="020B0604020202020204" pitchFamily="34" charset="0"/>
              <a:buNone/>
              <a:defRPr/>
            </a:pPr>
            <a:endParaRPr lang="ro-RO" sz="1800" dirty="0">
              <a:latin typeface="Times New Roman" panose="02020603050405020304" pitchFamily="18" charset="0"/>
              <a:cs typeface="Times New Roman" panose="02020603050405020304" pitchFamily="18" charset="0"/>
            </a:endParaRPr>
          </a:p>
          <a:p>
            <a:pPr marL="0" indent="0">
              <a:buFont typeface="Arial" panose="020B0604020202020204" pitchFamily="34" charset="0"/>
              <a:buNone/>
              <a:defRPr/>
            </a:pPr>
            <a:endParaRPr lang="ro-RO" sz="1800" dirty="0">
              <a:latin typeface="Times New Roman" panose="02020603050405020304" pitchFamily="18" charset="0"/>
              <a:cs typeface="Times New Roman" panose="02020603050405020304" pitchFamily="18" charset="0"/>
            </a:endParaRPr>
          </a:p>
        </p:txBody>
      </p:sp>
      <p:pic>
        <p:nvPicPr>
          <p:cNvPr id="14339" name="Picture 4">
            <a:extLst>
              <a:ext uri="{FF2B5EF4-FFF2-40B4-BE49-F238E27FC236}">
                <a16:creationId xmlns:a16="http://schemas.microsoft.com/office/drawing/2014/main" id="{03486F1D-3161-4D0F-BA2E-51C5F2C854A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161211" y="5089183"/>
            <a:ext cx="1018919" cy="1541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340" name="Content Placeholder 9">
            <a:extLst>
              <a:ext uri="{FF2B5EF4-FFF2-40B4-BE49-F238E27FC236}">
                <a16:creationId xmlns:a16="http://schemas.microsoft.com/office/drawing/2014/main" id="{5F358C9E-E1F7-44B7-B4E7-7DD9232DB5B4}"/>
              </a:ext>
            </a:extLst>
          </p:cNvPr>
          <p:cNvPicPr>
            <a:picLocks noGrp="1" noChangeAspect="1" noChangeArrowheads="1"/>
          </p:cNvPicPr>
          <p:nvPr>
            <p:ph sz="half" idx="2"/>
          </p:nvPr>
        </p:nvPicPr>
        <p:blipFill>
          <a:blip r:embed="rId3">
            <a:extLst>
              <a:ext uri="{28A0092B-C50C-407E-A947-70E740481C1C}">
                <a14:useLocalDpi xmlns:a14="http://schemas.microsoft.com/office/drawing/2010/main" val="0"/>
              </a:ext>
            </a:extLst>
          </a:blip>
          <a:srcRect/>
          <a:stretch>
            <a:fillRect/>
          </a:stretch>
        </p:blipFill>
        <p:spPr>
          <a:xfrm>
            <a:off x="6913563" y="1690688"/>
            <a:ext cx="2109787" cy="4351337"/>
          </a:xfrm>
        </p:spPr>
      </p:pic>
      <p:pic>
        <p:nvPicPr>
          <p:cNvPr id="14341" name="Content Placeholder 4" descr="C:\Users\HP\Desktop\poze vaci\20180522_063506.jpg">
            <a:extLst>
              <a:ext uri="{FF2B5EF4-FFF2-40B4-BE49-F238E27FC236}">
                <a16:creationId xmlns:a16="http://schemas.microsoft.com/office/drawing/2014/main" id="{A9E124D0-26DE-4221-AB27-6396F91C601B}"/>
              </a:ext>
            </a:extLst>
          </p:cNvPr>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14850" y="1690688"/>
            <a:ext cx="2405063" cy="190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342" name="Picture 10">
            <a:extLst>
              <a:ext uri="{FF2B5EF4-FFF2-40B4-BE49-F238E27FC236}">
                <a16:creationId xmlns:a16="http://schemas.microsoft.com/office/drawing/2014/main" id="{4E391A96-3288-4F75-BB2F-4FDE4618A1D4}"/>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468813" y="3595688"/>
            <a:ext cx="2490787" cy="289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Google Shape;170;p4">
            <a:hlinkClick r:id="" action="ppaction://hlinkshowjump?jump=firstslide"/>
            <a:extLst>
              <a:ext uri="{FF2B5EF4-FFF2-40B4-BE49-F238E27FC236}">
                <a16:creationId xmlns:a16="http://schemas.microsoft.com/office/drawing/2014/main" id="{FA5AC76F-F58E-428E-9D78-62D94C32F83B}"/>
              </a:ext>
            </a:extLst>
          </p:cNvPr>
          <p:cNvSpPr/>
          <p:nvPr/>
        </p:nvSpPr>
        <p:spPr>
          <a:xfrm>
            <a:off x="7459050" y="6214170"/>
            <a:ext cx="1299758" cy="478330"/>
          </a:xfrm>
          <a:prstGeom prst="leftArrow">
            <a:avLst>
              <a:gd name="adj1" fmla="val 50000"/>
              <a:gd name="adj2" fmla="val 50000"/>
            </a:avLst>
          </a:prstGeom>
          <a:solidFill>
            <a:schemeClr val="accent5"/>
          </a:solidFill>
          <a:ln w="12700" cap="flat" cmpd="sng">
            <a:solidFill>
              <a:srgbClr val="31538F"/>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nl-NL" sz="1800" dirty="0">
                <a:solidFill>
                  <a:schemeClr val="lt1"/>
                </a:solidFill>
                <a:latin typeface="Calibri"/>
                <a:ea typeface="Calibri"/>
                <a:cs typeface="Calibri"/>
                <a:sym typeface="Calibri"/>
              </a:rPr>
              <a:t>BACK</a:t>
            </a:r>
            <a:endParaRPr sz="1800" dirty="0">
              <a:solidFill>
                <a:schemeClr val="lt1"/>
              </a:solidFill>
              <a:latin typeface="Calibri"/>
              <a:ea typeface="Calibri"/>
              <a:cs typeface="Calibri"/>
              <a:sym typeface="Calibri"/>
            </a:endParaRPr>
          </a:p>
        </p:txBody>
      </p:sp>
      <p:sp>
        <p:nvSpPr>
          <p:cNvPr id="10" name="Google Shape;110;p2">
            <a:extLst>
              <a:ext uri="{FF2B5EF4-FFF2-40B4-BE49-F238E27FC236}">
                <a16:creationId xmlns:a16="http://schemas.microsoft.com/office/drawing/2014/main" id="{9140D113-F18C-4E1F-98FC-C8746CF88785}"/>
              </a:ext>
            </a:extLst>
          </p:cNvPr>
          <p:cNvSpPr/>
          <p:nvPr/>
        </p:nvSpPr>
        <p:spPr>
          <a:xfrm>
            <a:off x="341722" y="976373"/>
            <a:ext cx="162415" cy="167868"/>
          </a:xfrm>
          <a:prstGeom prst="ellipse">
            <a:avLst/>
          </a:prstGeom>
          <a:solidFill>
            <a:srgbClr val="92D050"/>
          </a:solidFill>
          <a:ln w="12700" cap="flat" cmpd="sng">
            <a:solidFill>
              <a:srgbClr val="548135"/>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11" name="Google Shape;111;p2">
            <a:extLst>
              <a:ext uri="{FF2B5EF4-FFF2-40B4-BE49-F238E27FC236}">
                <a16:creationId xmlns:a16="http://schemas.microsoft.com/office/drawing/2014/main" id="{4D15C5DF-C5E6-479B-8C34-4C413E58C5F4}"/>
              </a:ext>
            </a:extLst>
          </p:cNvPr>
          <p:cNvSpPr txBox="1"/>
          <p:nvPr/>
        </p:nvSpPr>
        <p:spPr>
          <a:xfrm>
            <a:off x="628441" y="820826"/>
            <a:ext cx="2950781"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nl-NL" sz="1800" b="0" i="0" u="none" strike="noStrike" cap="none" dirty="0" err="1">
                <a:solidFill>
                  <a:schemeClr val="dk1"/>
                </a:solidFill>
                <a:latin typeface="Calibri"/>
                <a:ea typeface="Calibri"/>
                <a:cs typeface="Calibri"/>
                <a:sym typeface="Calibri"/>
              </a:rPr>
              <a:t>Education</a:t>
            </a:r>
            <a:r>
              <a:rPr lang="nl-NL" sz="1800" b="0" i="0" u="none" strike="noStrike" cap="none" dirty="0">
                <a:solidFill>
                  <a:schemeClr val="dk1"/>
                </a:solidFill>
                <a:latin typeface="Calibri"/>
                <a:ea typeface="Calibri"/>
                <a:cs typeface="Calibri"/>
                <a:sym typeface="Calibri"/>
              </a:rPr>
              <a:t>, </a:t>
            </a:r>
            <a:r>
              <a:rPr lang="nl-NL" sz="1800" dirty="0">
                <a:solidFill>
                  <a:schemeClr val="dk1"/>
                </a:solidFill>
                <a:latin typeface="Calibri"/>
                <a:ea typeface="Calibri"/>
                <a:cs typeface="Calibri"/>
                <a:sym typeface="Calibri"/>
              </a:rPr>
              <a:t>Romania</a:t>
            </a:r>
            <a:endParaRPr sz="1800" dirty="0">
              <a:solidFill>
                <a:schemeClr val="dk1"/>
              </a:solidFill>
              <a:latin typeface="Calibri"/>
              <a:ea typeface="Calibri"/>
              <a:cs typeface="Calibri"/>
              <a:sym typeface="Calibri"/>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48"/>
        <p:cNvGrpSpPr/>
        <p:nvPr/>
      </p:nvGrpSpPr>
      <p:grpSpPr>
        <a:xfrm>
          <a:off x="0" y="0"/>
          <a:ext cx="0" cy="0"/>
          <a:chOff x="0" y="0"/>
          <a:chExt cx="0" cy="0"/>
        </a:xfrm>
      </p:grpSpPr>
      <p:pic>
        <p:nvPicPr>
          <p:cNvPr id="2" name="Afbeelding 1">
            <a:extLst>
              <a:ext uri="{FF2B5EF4-FFF2-40B4-BE49-F238E27FC236}">
                <a16:creationId xmlns:a16="http://schemas.microsoft.com/office/drawing/2014/main" id="{1781A600-9D73-4DC6-BA73-64FFDA102BA7}"/>
              </a:ext>
            </a:extLst>
          </p:cNvPr>
          <p:cNvPicPr>
            <a:picLocks noChangeAspect="1"/>
          </p:cNvPicPr>
          <p:nvPr/>
        </p:nvPicPr>
        <p:blipFill>
          <a:blip r:embed="rId3"/>
          <a:stretch>
            <a:fillRect/>
          </a:stretch>
        </p:blipFill>
        <p:spPr>
          <a:xfrm>
            <a:off x="4723425" y="1172110"/>
            <a:ext cx="4420575" cy="2001719"/>
          </a:xfrm>
          <a:prstGeom prst="rect">
            <a:avLst/>
          </a:prstGeom>
        </p:spPr>
      </p:pic>
      <p:sp>
        <p:nvSpPr>
          <p:cNvPr id="249" name="Google Shape;249;p12"/>
          <p:cNvSpPr txBox="1"/>
          <p:nvPr/>
        </p:nvSpPr>
        <p:spPr>
          <a:xfrm>
            <a:off x="594579" y="1310252"/>
            <a:ext cx="4830861" cy="110795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nl-NL" sz="2400" b="1" dirty="0">
                <a:solidFill>
                  <a:srgbClr val="008080"/>
                </a:solidFill>
                <a:latin typeface="Calibri"/>
                <a:ea typeface="Calibri"/>
                <a:cs typeface="Calibri"/>
                <a:sym typeface="Calibri"/>
              </a:rPr>
              <a:t>Awareness </a:t>
            </a:r>
            <a:r>
              <a:rPr lang="nl-NL" sz="2400" b="1" dirty="0" err="1">
                <a:solidFill>
                  <a:srgbClr val="008080"/>
                </a:solidFill>
                <a:latin typeface="Calibri"/>
                <a:ea typeface="Calibri"/>
                <a:cs typeface="Calibri"/>
                <a:sym typeface="Calibri"/>
              </a:rPr>
              <a:t>raising</a:t>
            </a:r>
            <a:endParaRPr lang="nl-NL" sz="2400" b="1" dirty="0">
              <a:solidFill>
                <a:srgbClr val="008080"/>
              </a:solidFill>
              <a:latin typeface="Calibri"/>
              <a:ea typeface="Calibri"/>
              <a:cs typeface="Calibri"/>
              <a:sym typeface="Calibri"/>
            </a:endParaRPr>
          </a:p>
          <a:p>
            <a:pPr marL="0" marR="0" lvl="0" indent="0" algn="l" rtl="0">
              <a:spcBef>
                <a:spcPts val="0"/>
              </a:spcBef>
              <a:spcAft>
                <a:spcPts val="0"/>
              </a:spcAft>
              <a:buNone/>
            </a:pPr>
            <a:endParaRPr lang="nl-NL" sz="2400" b="1" dirty="0">
              <a:solidFill>
                <a:schemeClr val="dk1"/>
              </a:solidFill>
              <a:latin typeface="Calibri"/>
              <a:ea typeface="Calibri"/>
              <a:cs typeface="Calibri"/>
              <a:sym typeface="Calibri"/>
            </a:endParaRPr>
          </a:p>
          <a:p>
            <a:pPr marL="0" marR="0" lvl="0" indent="0" algn="l" rtl="0">
              <a:spcBef>
                <a:spcPts val="0"/>
              </a:spcBef>
              <a:spcAft>
                <a:spcPts val="0"/>
              </a:spcAft>
              <a:buNone/>
            </a:pPr>
            <a:endParaRPr sz="1800" b="1" dirty="0">
              <a:solidFill>
                <a:schemeClr val="dk1"/>
              </a:solidFill>
              <a:latin typeface="Calibri"/>
              <a:ea typeface="Calibri"/>
              <a:cs typeface="Calibri"/>
              <a:sym typeface="Calibri"/>
            </a:endParaRPr>
          </a:p>
        </p:txBody>
      </p:sp>
      <p:pic>
        <p:nvPicPr>
          <p:cNvPr id="250" name="Google Shape;250;p12" descr="Afbeeldingsresultaat voor zlto"/>
          <p:cNvPicPr preferRelativeResize="0"/>
          <p:nvPr/>
        </p:nvPicPr>
        <p:blipFill rotWithShape="1">
          <a:blip r:embed="rId4">
            <a:alphaModFix/>
          </a:blip>
          <a:srcRect/>
          <a:stretch/>
        </p:blipFill>
        <p:spPr>
          <a:xfrm>
            <a:off x="6313488" y="6285945"/>
            <a:ext cx="1257300" cy="392729"/>
          </a:xfrm>
          <a:prstGeom prst="rect">
            <a:avLst/>
          </a:prstGeom>
          <a:noFill/>
          <a:ln>
            <a:noFill/>
          </a:ln>
        </p:spPr>
      </p:pic>
      <p:sp>
        <p:nvSpPr>
          <p:cNvPr id="251" name="Google Shape;251;p12"/>
          <p:cNvSpPr txBox="1">
            <a:spLocks noGrp="1"/>
          </p:cNvSpPr>
          <p:nvPr>
            <p:ph type="sldNum" idx="12"/>
          </p:nvPr>
        </p:nvSpPr>
        <p:spPr>
          <a:xfrm>
            <a:off x="6942138" y="6356350"/>
            <a:ext cx="2057400"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nl-NL"/>
              <a:t>9</a:t>
            </a:fld>
            <a:endParaRPr/>
          </a:p>
        </p:txBody>
      </p:sp>
      <p:sp>
        <p:nvSpPr>
          <p:cNvPr id="252" name="Google Shape;252;p12">
            <a:hlinkClick r:id="" action="ppaction://hlinkshowjump?jump=firstslide"/>
          </p:cNvPr>
          <p:cNvSpPr/>
          <p:nvPr/>
        </p:nvSpPr>
        <p:spPr>
          <a:xfrm>
            <a:off x="7699780" y="6243145"/>
            <a:ext cx="1299758" cy="478330"/>
          </a:xfrm>
          <a:prstGeom prst="leftArrow">
            <a:avLst>
              <a:gd name="adj1" fmla="val 50000"/>
              <a:gd name="adj2" fmla="val 50000"/>
            </a:avLst>
          </a:prstGeom>
          <a:solidFill>
            <a:schemeClr val="accent5"/>
          </a:solidFill>
          <a:ln w="12700" cap="flat" cmpd="sng">
            <a:solidFill>
              <a:srgbClr val="31538F"/>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nl-NL" sz="1800">
                <a:solidFill>
                  <a:schemeClr val="lt1"/>
                </a:solidFill>
                <a:latin typeface="Calibri"/>
                <a:ea typeface="Calibri"/>
                <a:cs typeface="Calibri"/>
                <a:sym typeface="Calibri"/>
              </a:rPr>
              <a:t>BACK</a:t>
            </a:r>
            <a:endParaRPr sz="1800">
              <a:solidFill>
                <a:schemeClr val="lt1"/>
              </a:solidFill>
              <a:latin typeface="Calibri"/>
              <a:ea typeface="Calibri"/>
              <a:cs typeface="Calibri"/>
              <a:sym typeface="Calibri"/>
            </a:endParaRPr>
          </a:p>
        </p:txBody>
      </p:sp>
      <p:sp>
        <p:nvSpPr>
          <p:cNvPr id="6" name="Google Shape;112;p2">
            <a:extLst>
              <a:ext uri="{FF2B5EF4-FFF2-40B4-BE49-F238E27FC236}">
                <a16:creationId xmlns:a16="http://schemas.microsoft.com/office/drawing/2014/main" id="{F9DBEA73-6AA1-4F4E-88FA-896851A0EE33}"/>
              </a:ext>
            </a:extLst>
          </p:cNvPr>
          <p:cNvSpPr txBox="1"/>
          <p:nvPr/>
        </p:nvSpPr>
        <p:spPr>
          <a:xfrm>
            <a:off x="813013" y="940920"/>
            <a:ext cx="2807642"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nl-NL" sz="1800" dirty="0">
                <a:solidFill>
                  <a:schemeClr val="dk1"/>
                </a:solidFill>
                <a:latin typeface="Calibri"/>
                <a:ea typeface="Calibri"/>
                <a:cs typeface="Calibri"/>
                <a:sym typeface="Calibri"/>
              </a:rPr>
              <a:t>Awareness, Europe</a:t>
            </a:r>
            <a:endParaRPr sz="1800" dirty="0">
              <a:solidFill>
                <a:schemeClr val="dk1"/>
              </a:solidFill>
              <a:latin typeface="Calibri"/>
              <a:ea typeface="Calibri"/>
              <a:cs typeface="Calibri"/>
              <a:sym typeface="Calibri"/>
            </a:endParaRPr>
          </a:p>
        </p:txBody>
      </p:sp>
      <p:sp>
        <p:nvSpPr>
          <p:cNvPr id="7" name="Google Shape;113;p2">
            <a:extLst>
              <a:ext uri="{FF2B5EF4-FFF2-40B4-BE49-F238E27FC236}">
                <a16:creationId xmlns:a16="http://schemas.microsoft.com/office/drawing/2014/main" id="{38F3D7D2-801B-4279-81B3-5AF78AF6B05B}"/>
              </a:ext>
            </a:extLst>
          </p:cNvPr>
          <p:cNvSpPr/>
          <p:nvPr/>
        </p:nvSpPr>
        <p:spPr>
          <a:xfrm>
            <a:off x="408149" y="1055052"/>
            <a:ext cx="162415" cy="167868"/>
          </a:xfrm>
          <a:prstGeom prst="ellipse">
            <a:avLst/>
          </a:prstGeom>
          <a:solidFill>
            <a:srgbClr val="2E75B5"/>
          </a:solidFill>
          <a:ln w="12700" cap="flat" cmpd="sng">
            <a:solidFill>
              <a:srgbClr val="548135"/>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pic>
        <p:nvPicPr>
          <p:cNvPr id="8" name="Afbeelding 7">
            <a:extLst>
              <a:ext uri="{FF2B5EF4-FFF2-40B4-BE49-F238E27FC236}">
                <a16:creationId xmlns:a16="http://schemas.microsoft.com/office/drawing/2014/main" id="{21F51B49-3FCE-430F-8954-45CB65E245F4}"/>
              </a:ext>
            </a:extLst>
          </p:cNvPr>
          <p:cNvPicPr>
            <a:picLocks noChangeAspect="1"/>
          </p:cNvPicPr>
          <p:nvPr/>
        </p:nvPicPr>
        <p:blipFill rotWithShape="1">
          <a:blip r:embed="rId5"/>
          <a:srcRect b="51127"/>
          <a:stretch/>
        </p:blipFill>
        <p:spPr>
          <a:xfrm>
            <a:off x="2562110" y="4982582"/>
            <a:ext cx="3238952" cy="2198080"/>
          </a:xfrm>
          <a:prstGeom prst="rect">
            <a:avLst/>
          </a:prstGeom>
        </p:spPr>
      </p:pic>
      <p:sp>
        <p:nvSpPr>
          <p:cNvPr id="10" name="Google Shape;249;p12">
            <a:extLst>
              <a:ext uri="{FF2B5EF4-FFF2-40B4-BE49-F238E27FC236}">
                <a16:creationId xmlns:a16="http://schemas.microsoft.com/office/drawing/2014/main" id="{F7F4245D-4E53-4081-B806-B040988B4530}"/>
              </a:ext>
            </a:extLst>
          </p:cNvPr>
          <p:cNvSpPr txBox="1"/>
          <p:nvPr/>
        </p:nvSpPr>
        <p:spPr>
          <a:xfrm>
            <a:off x="408149" y="1883589"/>
            <a:ext cx="5017290" cy="3170058"/>
          </a:xfrm>
          <a:prstGeom prst="rect">
            <a:avLst/>
          </a:prstGeom>
          <a:noFill/>
          <a:ln>
            <a:noFill/>
          </a:ln>
        </p:spPr>
        <p:txBody>
          <a:bodyPr spcFirstLastPara="1" wrap="square" lIns="91425" tIns="45700" rIns="91425" bIns="45700" anchor="t" anchorCtr="0">
            <a:spAutoFit/>
          </a:bodyPr>
          <a:lstStyle/>
          <a:p>
            <a:pPr>
              <a:buClr>
                <a:schemeClr val="dk1"/>
              </a:buClr>
              <a:buSzPts val="2000"/>
            </a:pPr>
            <a:r>
              <a:rPr lang="nl-NL" sz="2000" dirty="0" err="1">
                <a:solidFill>
                  <a:schemeClr val="dk1"/>
                </a:solidFill>
                <a:latin typeface="Calibri"/>
                <a:ea typeface="Calibri"/>
                <a:cs typeface="Calibri"/>
                <a:sym typeface="Calibri"/>
              </a:rPr>
              <a:t>Physical</a:t>
            </a:r>
            <a:r>
              <a:rPr lang="nl-NL" sz="2000" dirty="0">
                <a:solidFill>
                  <a:schemeClr val="dk1"/>
                </a:solidFill>
                <a:latin typeface="Calibri"/>
                <a:ea typeface="Calibri"/>
                <a:cs typeface="Calibri"/>
                <a:sym typeface="Calibri"/>
              </a:rPr>
              <a:t> and Virtual impact:</a:t>
            </a:r>
          </a:p>
          <a:p>
            <a:pPr marL="285750" indent="-285750">
              <a:buClr>
                <a:schemeClr val="dk1"/>
              </a:buClr>
              <a:buSzPts val="2000"/>
              <a:buFont typeface="Arial"/>
              <a:buChar char="•"/>
            </a:pPr>
            <a:r>
              <a:rPr lang="nl-NL" sz="2000" dirty="0">
                <a:solidFill>
                  <a:schemeClr val="dk1"/>
                </a:solidFill>
                <a:latin typeface="Calibri"/>
                <a:ea typeface="Calibri"/>
                <a:cs typeface="Calibri"/>
                <a:sym typeface="Calibri"/>
              </a:rPr>
              <a:t>Website 4D4F:       720 </a:t>
            </a:r>
            <a:r>
              <a:rPr lang="nl-NL" sz="2000" dirty="0" err="1">
                <a:solidFill>
                  <a:schemeClr val="dk1"/>
                </a:solidFill>
                <a:latin typeface="Calibri"/>
                <a:ea typeface="Calibri"/>
                <a:cs typeface="Calibri"/>
                <a:sym typeface="Calibri"/>
              </a:rPr>
              <a:t>registered</a:t>
            </a:r>
            <a:r>
              <a:rPr lang="nl-NL" sz="2000" dirty="0">
                <a:solidFill>
                  <a:schemeClr val="dk1"/>
                </a:solidFill>
                <a:latin typeface="Calibri"/>
                <a:ea typeface="Calibri"/>
                <a:cs typeface="Calibri"/>
                <a:sym typeface="Calibri"/>
              </a:rPr>
              <a:t> users </a:t>
            </a:r>
            <a:br>
              <a:rPr lang="nl-NL" sz="2000" dirty="0">
                <a:solidFill>
                  <a:schemeClr val="dk1"/>
                </a:solidFill>
                <a:latin typeface="Calibri"/>
                <a:ea typeface="Calibri"/>
                <a:cs typeface="Calibri"/>
                <a:sym typeface="Calibri"/>
              </a:rPr>
            </a:br>
            <a:r>
              <a:rPr lang="nl-NL" sz="2000" dirty="0">
                <a:solidFill>
                  <a:schemeClr val="dk1"/>
                </a:solidFill>
                <a:latin typeface="Calibri"/>
                <a:ea typeface="Calibri"/>
                <a:cs typeface="Calibri"/>
                <a:sym typeface="Calibri"/>
              </a:rPr>
              <a:t>	               +14.940 </a:t>
            </a:r>
            <a:r>
              <a:rPr lang="nl-NL" sz="2000" dirty="0" err="1">
                <a:solidFill>
                  <a:schemeClr val="dk1"/>
                </a:solidFill>
                <a:latin typeface="Calibri"/>
                <a:ea typeface="Calibri"/>
                <a:cs typeface="Calibri"/>
                <a:sym typeface="Calibri"/>
              </a:rPr>
              <a:t>visitors</a:t>
            </a:r>
            <a:r>
              <a:rPr lang="nl-NL" sz="2000" dirty="0">
                <a:solidFill>
                  <a:schemeClr val="dk1"/>
                </a:solidFill>
                <a:latin typeface="Calibri"/>
                <a:ea typeface="Calibri"/>
                <a:cs typeface="Calibri"/>
                <a:sym typeface="Calibri"/>
              </a:rPr>
              <a:t> </a:t>
            </a:r>
            <a:br>
              <a:rPr lang="nl-NL" sz="2000" dirty="0">
                <a:solidFill>
                  <a:schemeClr val="dk1"/>
                </a:solidFill>
                <a:latin typeface="Calibri"/>
                <a:ea typeface="Calibri"/>
                <a:cs typeface="Calibri"/>
                <a:sym typeface="Calibri"/>
              </a:rPr>
            </a:br>
            <a:r>
              <a:rPr lang="nl-NL" sz="2000" dirty="0">
                <a:solidFill>
                  <a:schemeClr val="dk1"/>
                </a:solidFill>
                <a:latin typeface="Calibri"/>
                <a:ea typeface="Calibri"/>
                <a:cs typeface="Calibri"/>
                <a:sym typeface="Calibri"/>
              </a:rPr>
              <a:t>                          (</a:t>
            </a:r>
            <a:r>
              <a:rPr lang="nl-NL" sz="2000" dirty="0" err="1">
                <a:solidFill>
                  <a:schemeClr val="dk1"/>
                </a:solidFill>
                <a:latin typeface="Calibri"/>
                <a:ea typeface="Calibri"/>
                <a:cs typeface="Calibri"/>
                <a:sym typeface="Calibri"/>
              </a:rPr>
              <a:t>total</a:t>
            </a:r>
            <a:r>
              <a:rPr lang="nl-NL" sz="2000" dirty="0">
                <a:solidFill>
                  <a:schemeClr val="dk1"/>
                </a:solidFill>
                <a:latin typeface="Calibri"/>
                <a:ea typeface="Calibri"/>
                <a:cs typeface="Calibri"/>
                <a:sym typeface="Calibri"/>
              </a:rPr>
              <a:t> </a:t>
            </a:r>
            <a:r>
              <a:rPr lang="nl-NL" sz="2000" dirty="0" err="1">
                <a:solidFill>
                  <a:schemeClr val="dk1"/>
                </a:solidFill>
                <a:latin typeface="Calibri"/>
                <a:ea typeface="Calibri"/>
                <a:cs typeface="Calibri"/>
                <a:sym typeface="Calibri"/>
              </a:rPr>
              <a:t>duration</a:t>
            </a:r>
            <a:r>
              <a:rPr lang="nl-NL" sz="2000" dirty="0">
                <a:solidFill>
                  <a:schemeClr val="dk1"/>
                </a:solidFill>
                <a:latin typeface="Calibri"/>
                <a:ea typeface="Calibri"/>
                <a:cs typeface="Calibri"/>
                <a:sym typeface="Calibri"/>
              </a:rPr>
              <a:t> project)</a:t>
            </a:r>
          </a:p>
          <a:p>
            <a:pPr marL="285750" lvl="0" indent="-285750">
              <a:buClr>
                <a:schemeClr val="dk1"/>
              </a:buClr>
              <a:buSzPts val="2000"/>
              <a:buFont typeface="Arial"/>
              <a:buChar char="•"/>
            </a:pPr>
            <a:r>
              <a:rPr lang="nl-NL" sz="2000" dirty="0">
                <a:solidFill>
                  <a:schemeClr val="dk1"/>
                </a:solidFill>
                <a:latin typeface="Calibri"/>
                <a:ea typeface="Calibri"/>
                <a:cs typeface="Calibri"/>
                <a:sym typeface="Calibri"/>
              </a:rPr>
              <a:t>Twitter:                   402 </a:t>
            </a:r>
            <a:r>
              <a:rPr lang="nl-NL" sz="2000" dirty="0" err="1">
                <a:solidFill>
                  <a:schemeClr val="dk1"/>
                </a:solidFill>
                <a:latin typeface="Calibri"/>
                <a:ea typeface="Calibri"/>
                <a:cs typeface="Calibri"/>
                <a:sym typeface="Calibri"/>
              </a:rPr>
              <a:t>followers</a:t>
            </a:r>
            <a:endParaRPr lang="nl-NL" sz="2000" dirty="0">
              <a:solidFill>
                <a:schemeClr val="dk1"/>
              </a:solidFill>
              <a:latin typeface="Calibri"/>
              <a:ea typeface="Calibri"/>
              <a:cs typeface="Calibri"/>
              <a:sym typeface="Calibri"/>
            </a:endParaRPr>
          </a:p>
          <a:p>
            <a:pPr marL="285750" lvl="0" indent="-285750">
              <a:buClr>
                <a:schemeClr val="dk1"/>
              </a:buClr>
              <a:buSzPts val="2000"/>
              <a:buFont typeface="Arial"/>
              <a:buChar char="•"/>
            </a:pPr>
            <a:r>
              <a:rPr lang="nl-NL" sz="2000" dirty="0">
                <a:solidFill>
                  <a:schemeClr val="dk1"/>
                </a:solidFill>
                <a:latin typeface="Calibri"/>
                <a:ea typeface="Calibri"/>
                <a:cs typeface="Calibri"/>
                <a:sym typeface="Calibri"/>
              </a:rPr>
              <a:t>Facebook:               335 </a:t>
            </a:r>
            <a:r>
              <a:rPr lang="nl-NL" sz="2000" dirty="0" err="1">
                <a:solidFill>
                  <a:schemeClr val="dk1"/>
                </a:solidFill>
                <a:latin typeface="Calibri"/>
                <a:ea typeface="Calibri"/>
                <a:cs typeface="Calibri"/>
                <a:sym typeface="Calibri"/>
              </a:rPr>
              <a:t>followers</a:t>
            </a:r>
            <a:endParaRPr lang="nl-NL" sz="2000" dirty="0">
              <a:solidFill>
                <a:schemeClr val="dk1"/>
              </a:solidFill>
              <a:latin typeface="Calibri"/>
              <a:ea typeface="Calibri"/>
              <a:cs typeface="Calibri"/>
              <a:sym typeface="Calibri"/>
            </a:endParaRPr>
          </a:p>
          <a:p>
            <a:pPr marL="285750" lvl="0" indent="-285750">
              <a:buClr>
                <a:schemeClr val="dk1"/>
              </a:buClr>
              <a:buSzPts val="2000"/>
              <a:buFont typeface="Arial"/>
              <a:buChar char="•"/>
            </a:pPr>
            <a:r>
              <a:rPr lang="nl-NL" sz="2000" dirty="0" err="1">
                <a:solidFill>
                  <a:schemeClr val="dk1"/>
                </a:solidFill>
                <a:latin typeface="Calibri"/>
                <a:ea typeface="Calibri"/>
                <a:cs typeface="Calibri"/>
                <a:sym typeface="Calibri"/>
              </a:rPr>
              <a:t>Youtube</a:t>
            </a:r>
            <a:r>
              <a:rPr lang="nl-NL" sz="2000" dirty="0">
                <a:solidFill>
                  <a:schemeClr val="dk1"/>
                </a:solidFill>
                <a:latin typeface="Calibri"/>
                <a:ea typeface="Calibri"/>
                <a:cs typeface="Calibri"/>
                <a:sym typeface="Calibri"/>
              </a:rPr>
              <a:t>:                 110 </a:t>
            </a:r>
            <a:r>
              <a:rPr lang="nl-NL" sz="2000" dirty="0" err="1">
                <a:solidFill>
                  <a:schemeClr val="dk1"/>
                </a:solidFill>
                <a:latin typeface="Calibri"/>
                <a:ea typeface="Calibri"/>
                <a:cs typeface="Calibri"/>
                <a:sym typeface="Calibri"/>
              </a:rPr>
              <a:t>subscribers</a:t>
            </a:r>
            <a:r>
              <a:rPr lang="nl-NL" sz="2000" dirty="0">
                <a:solidFill>
                  <a:schemeClr val="dk1"/>
                </a:solidFill>
                <a:latin typeface="Calibri"/>
                <a:ea typeface="Calibri"/>
                <a:cs typeface="Calibri"/>
                <a:sym typeface="Calibri"/>
              </a:rPr>
              <a:t> </a:t>
            </a:r>
            <a:br>
              <a:rPr lang="nl-NL" sz="2000" dirty="0">
                <a:solidFill>
                  <a:schemeClr val="dk1"/>
                </a:solidFill>
                <a:latin typeface="Calibri"/>
                <a:ea typeface="Calibri"/>
                <a:cs typeface="Calibri"/>
                <a:sym typeface="Calibri"/>
              </a:rPr>
            </a:br>
            <a:r>
              <a:rPr lang="nl-NL" sz="2000" dirty="0">
                <a:solidFill>
                  <a:schemeClr val="dk1"/>
                </a:solidFill>
                <a:latin typeface="Calibri"/>
                <a:ea typeface="Calibri"/>
                <a:cs typeface="Calibri"/>
                <a:sym typeface="Calibri"/>
              </a:rPr>
              <a:t>                          +&gt;6.000 views</a:t>
            </a:r>
          </a:p>
          <a:p>
            <a:pPr marL="285750" lvl="0" indent="-285750">
              <a:buClr>
                <a:schemeClr val="dk1"/>
              </a:buClr>
              <a:buSzPts val="2000"/>
              <a:buFont typeface="Arial"/>
              <a:buChar char="•"/>
            </a:pPr>
            <a:r>
              <a:rPr lang="nl-NL" sz="2000" dirty="0">
                <a:solidFill>
                  <a:schemeClr val="dk1"/>
                </a:solidFill>
                <a:latin typeface="Calibri"/>
                <a:ea typeface="Calibri"/>
                <a:cs typeface="Calibri"/>
                <a:sym typeface="Calibri"/>
              </a:rPr>
              <a:t>WOT:                    2.439 views</a:t>
            </a:r>
          </a:p>
          <a:p>
            <a:pPr marL="285750" lvl="0" indent="-285750">
              <a:buClr>
                <a:schemeClr val="dk1"/>
              </a:buClr>
              <a:buSzPts val="2000"/>
              <a:buFont typeface="Arial"/>
              <a:buChar char="•"/>
            </a:pPr>
            <a:r>
              <a:rPr lang="nl-NL" sz="2000" dirty="0">
                <a:solidFill>
                  <a:schemeClr val="dk1"/>
                </a:solidFill>
                <a:latin typeface="Calibri"/>
                <a:ea typeface="Calibri"/>
                <a:cs typeface="Calibri"/>
                <a:sym typeface="Calibri"/>
              </a:rPr>
              <a:t>2 Webinars:            660 viewers</a:t>
            </a:r>
          </a:p>
        </p:txBody>
      </p:sp>
      <p:pic>
        <p:nvPicPr>
          <p:cNvPr id="1026" name="Picture 3" descr="image005">
            <a:extLst>
              <a:ext uri="{FF2B5EF4-FFF2-40B4-BE49-F238E27FC236}">
                <a16:creationId xmlns:a16="http://schemas.microsoft.com/office/drawing/2014/main" id="{76964E5B-19A2-41CF-B278-E8D83E71695F}"/>
              </a:ext>
            </a:extLst>
          </p:cNvPr>
          <p:cNvPicPr>
            <a:picLocks noChangeAspect="1" noChangeArrowheads="1"/>
          </p:cNvPicPr>
          <p:nvPr/>
        </p:nvPicPr>
        <p:blipFill rotWithShape="1">
          <a:blip r:embed="rId6">
            <a:extLst>
              <a:ext uri="{28A0092B-C50C-407E-A947-70E740481C1C}">
                <a14:useLocalDpi xmlns:a14="http://schemas.microsoft.com/office/drawing/2010/main" val="0"/>
              </a:ext>
            </a:extLst>
          </a:blip>
          <a:srcRect l="6857" t="23087" r="6476" b="2416"/>
          <a:stretch/>
        </p:blipFill>
        <p:spPr bwMode="auto">
          <a:xfrm>
            <a:off x="4441576" y="3173829"/>
            <a:ext cx="4557962" cy="29384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454467189"/>
      </p:ext>
    </p:extLst>
  </p:cSld>
  <p:clrMapOvr>
    <a:masterClrMapping/>
  </p:clrMapOvr>
</p:sld>
</file>

<file path=ppt/theme/theme1.xml><?xml version="1.0" encoding="utf-8"?>
<a:theme xmlns:a="http://schemas.openxmlformats.org/drawingml/2006/main" name="PPT_4D4F_template">
  <a:themeElements>
    <a:clrScheme name="Tema de 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Kantoorthema">
  <a:themeElements>
    <a:clrScheme name="Kantoor">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Kantoorth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ZLTO Document" ma:contentTypeID="0x0101005B80044564A0B24DA59522EB8F3F283F000C7CB0A64438264FB9D1FCA856A2702A" ma:contentTypeVersion="12" ma:contentTypeDescription="" ma:contentTypeScope="" ma:versionID="375a784e26bd4c80256bf874a084f38a">
  <xsd:schema xmlns:xsd="http://www.w3.org/2001/XMLSchema" xmlns:xs="http://www.w3.org/2001/XMLSchema" xmlns:p="http://schemas.microsoft.com/office/2006/metadata/properties" xmlns:ns2="e777d221-548f-4b8d-b246-1c49e0fceb08" xmlns:ns3="7ecbf450-0245-44b5-83b3-93253367244d" targetNamespace="http://schemas.microsoft.com/office/2006/metadata/properties" ma:root="true" ma:fieldsID="7288ca4fc88ed5f0f1ecab5d412d0608" ns2:_="" ns3:_="">
    <xsd:import namespace="e777d221-548f-4b8d-b246-1c49e0fceb08"/>
    <xsd:import namespace="7ecbf450-0245-44b5-83b3-93253367244d"/>
    <xsd:element name="properties">
      <xsd:complexType>
        <xsd:sequence>
          <xsd:element name="documentManagement">
            <xsd:complexType>
              <xsd:all>
                <xsd:element ref="ns2:Programma" minOccurs="0"/>
                <xsd:element ref="ns2:Sector" minOccurs="0"/>
                <xsd:element ref="ns2:Team" minOccurs="0"/>
                <xsd:element ref="ns2:Thema" minOccurs="0"/>
                <xsd:element ref="ns2:Verenigingsafdeling" minOccurs="0"/>
                <xsd:element ref="ns2:Definitief" minOccurs="0"/>
                <xsd:element ref="ns3:Vrij_x0020_Kenmerk" minOccurs="0"/>
                <xsd:element ref="ns3:MediaServiceMetadata" minOccurs="0"/>
                <xsd:element ref="ns3:MediaServiceFastMetadata" minOccurs="0"/>
                <xsd:element ref="ns3:MediaServiceDateTaken" minOccurs="0"/>
                <xsd:element ref="ns3:MediaServiceAutoTag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e777d221-548f-4b8d-b246-1c49e0fceb08" elementFormDefault="qualified">
    <xsd:import namespace="http://schemas.microsoft.com/office/2006/documentManagement/types"/>
    <xsd:import namespace="http://schemas.microsoft.com/office/infopath/2007/PartnerControls"/>
    <xsd:element name="Programma" ma:index="5" nillable="true" ma:displayName="Programma" ma:internalName="Programma" ma:readOnly="false">
      <xsd:complexType>
        <xsd:complexContent>
          <xsd:extension base="dms:MultiChoice">
            <xsd:sequence>
              <xsd:element name="Value" maxOccurs="unbounded" minOccurs="0" nillable="true">
                <xsd:simpleType>
                  <xsd:restriction base="dms:Choice">
                    <xsd:enumeration value="Arbeid en goed werkgeverschap"/>
                    <xsd:enumeration value="Duurzaam ondernemen"/>
                    <xsd:enumeration value="Duurzaam ondernemen dier"/>
                    <xsd:enumeration value="Duurzaam ondernemen plant"/>
                    <xsd:enumeration value="Omgevingsbewust ondernemen"/>
                    <xsd:enumeration value="Professionalisering ondernemerschap"/>
                    <xsd:enumeration value="Realisatie kennisinfrastructuur en innovatie"/>
                    <xsd:enumeration value="Versterking marktpositie"/>
                  </xsd:restriction>
                </xsd:simpleType>
              </xsd:element>
            </xsd:sequence>
          </xsd:extension>
        </xsd:complexContent>
      </xsd:complexType>
    </xsd:element>
    <xsd:element name="Sector" ma:index="6" nillable="true" ma:displayName="Sector" ma:internalName="Sector" ma:readOnly="false">
      <xsd:complexType>
        <xsd:complexContent>
          <xsd:extension base="dms:MultiChoice">
            <xsd:sequence>
              <xsd:element name="Value" maxOccurs="unbounded" minOccurs="0" nillable="true">
                <xsd:simpleType>
                  <xsd:restriction base="dms:Choice">
                    <xsd:enumeration value="Akkerbouw"/>
                    <xsd:enumeration value="Biologische Land- en Tuinbouw"/>
                    <xsd:enumeration value="Bloembollen"/>
                    <xsd:enumeration value="Boom- en vaste plantenteelt"/>
                    <xsd:enumeration value="Edelpelsdierenhouderij"/>
                    <xsd:enumeration value="Fruitteelt"/>
                    <xsd:enumeration value="Glastuinbouw"/>
                    <xsd:enumeration value="Kalverhouderij"/>
                    <xsd:enumeration value="Konijnenhouderij"/>
                    <xsd:enumeration value="Melkgeitenhouderij"/>
                    <xsd:enumeration value="Paardenhouderij"/>
                    <xsd:enumeration value="Paddestoelenteelt"/>
                    <xsd:enumeration value="Pluimveehouderij"/>
                    <xsd:enumeration value="Rundveehouderij"/>
                    <xsd:enumeration value="Schapenhouderij"/>
                    <xsd:enumeration value="Varkenshouderij"/>
                    <xsd:enumeration value="Verbrede landbouw"/>
                    <xsd:enumeration value="Vleesveehouderij"/>
                    <xsd:enumeration value="Vollegrondstuinbouw"/>
                  </xsd:restriction>
                </xsd:simpleType>
              </xsd:element>
            </xsd:sequence>
          </xsd:extension>
        </xsd:complexContent>
      </xsd:complexType>
    </xsd:element>
    <xsd:element name="Team" ma:index="7" nillable="true" ma:displayName="Team" ma:internalName="Team" ma:readOnly="false">
      <xsd:complexType>
        <xsd:complexContent>
          <xsd:extension base="dms:MultiChoice">
            <xsd:sequence>
              <xsd:element name="Value" maxOccurs="unbounded" minOccurs="0" nillable="true">
                <xsd:simpleType>
                  <xsd:restriction base="dms:Choice">
                    <xsd:enumeration value="BB Dier"/>
                    <xsd:enumeration value="BB Maatschappij"/>
                    <xsd:enumeration value="BB Management"/>
                    <xsd:enumeration value="BB Plant"/>
                    <xsd:enumeration value="Bedrijfsadvies"/>
                    <xsd:enumeration value="Bestuurssecretariaat"/>
                    <xsd:enumeration value="Bio Economie"/>
                    <xsd:enumeration value="Bodem en Water"/>
                    <xsd:enumeration value="Communicatie"/>
                    <xsd:enumeration value="Contentorganisatie"/>
                    <xsd:enumeration value="Detacheringen"/>
                    <xsd:enumeration value="Dier"/>
                    <xsd:enumeration value="Directie"/>
                    <xsd:enumeration value="Facilitair"/>
                    <xsd:enumeration value="Financiële Administratie"/>
                    <xsd:enumeration value="Gezondheid"/>
                    <xsd:enumeration value="HR"/>
                    <xsd:enumeration value="ICT"/>
                    <xsd:enumeration value="Landbouw &amp; Samenleving"/>
                    <xsd:enumeration value="Ledenbinding"/>
                    <xsd:enumeration value="Ledeninformatiecentrum"/>
                    <xsd:enumeration value="MA en Control"/>
                    <xsd:enumeration value="Management Bedrijfsbureau"/>
                    <xsd:enumeration value="Management M en K"/>
                    <xsd:enumeration value="Management O en S"/>
                    <xsd:enumeration value="Management V en O"/>
                    <xsd:enumeration value="Management Vereniging"/>
                    <xsd:enumeration value="Marktconcepten"/>
                    <xsd:enumeration value="MFL en Landbouw en Zorg"/>
                    <xsd:enumeration value="NCB"/>
                    <xsd:enumeration value="Omgeving"/>
                    <xsd:enumeration value="Overige expertise O en S"/>
                    <xsd:enumeration value="Overige expertise V en O"/>
                    <xsd:enumeration value="Plant"/>
                    <xsd:enumeration value="Projecten Clusters"/>
                    <xsd:enumeration value="Projecten Management"/>
                    <xsd:enumeration value="Secretariaat ZLTO"/>
                    <xsd:enumeration value="Test"/>
                    <xsd:enumeration value="Vastgoed"/>
                    <xsd:enumeration value="Verenigingsbureau"/>
                  </xsd:restriction>
                </xsd:simpleType>
              </xsd:element>
            </xsd:sequence>
          </xsd:extension>
        </xsd:complexContent>
      </xsd:complexType>
    </xsd:element>
    <xsd:element name="Thema" ma:index="8" nillable="true" ma:displayName="Thema" ma:internalName="Thema" ma:readOnly="false">
      <xsd:complexType>
        <xsd:complexContent>
          <xsd:extension base="dms:MultiChoice">
            <xsd:sequence>
              <xsd:element name="Value" maxOccurs="unbounded" minOccurs="0" nillable="true">
                <xsd:simpleType>
                  <xsd:restriction base="dms:Choice">
                    <xsd:enumeration value="Internationale zaken"/>
                    <xsd:enumeration value="Kennis &amp; Innovatie"/>
                    <xsd:enumeration value="Landbouw &amp; Samenleving"/>
                    <xsd:enumeration value="Milieu"/>
                    <xsd:enumeration value="PR &amp; Communicatie"/>
                    <xsd:enumeration value="Ruimtelijke Ontwikkeling"/>
                    <xsd:enumeration value="Sociaal-Economisch Beleid"/>
                    <xsd:enumeration value="Verenigingszaken"/>
                    <xsd:enumeration value="Water"/>
                  </xsd:restriction>
                </xsd:simpleType>
              </xsd:element>
            </xsd:sequence>
          </xsd:extension>
        </xsd:complexContent>
      </xsd:complexType>
    </xsd:element>
    <xsd:element name="Verenigingsafdeling" ma:index="9" nillable="true" ma:displayName="Verenigingsafdeling" ma:format="Dropdown" ma:internalName="Verenigingsafdeling" ma:readOnly="false">
      <xsd:simpleType>
        <xsd:restriction base="dms:Choice">
          <xsd:enumeration value="Agrarisch Schouwen Duiveland"/>
          <xsd:enumeration value="Agrarisch West Zeeuws Vlaanderen"/>
          <xsd:enumeration value="Altena Biesbosch"/>
          <xsd:enumeration value="Asten"/>
          <xsd:enumeration value="Baarle Nassau-Ulicoten"/>
          <xsd:enumeration value="Baronie Zuid-Oost"/>
          <xsd:enumeration value="Bergeijk"/>
          <xsd:enumeration value="Bergen op Zoom"/>
          <xsd:enumeration value="Bernheze"/>
          <xsd:enumeration value="Best"/>
          <xsd:enumeration value="Bladel c.a."/>
          <xsd:enumeration value="Boekel-Venhorst"/>
          <xsd:enumeration value="Borsele"/>
          <xsd:enumeration value="Boxmeer"/>
          <xsd:enumeration value="Boxtel-Liempde"/>
          <xsd:enumeration value="Breda"/>
          <xsd:enumeration value="Cranendonck"/>
          <xsd:enumeration value="Cuijk"/>
          <xsd:enumeration value="De Hilver"/>
          <xsd:enumeration value="De Leye"/>
          <xsd:enumeration value="Deurne"/>
          <xsd:enumeration value="Dommelland"/>
          <xsd:enumeration value="Dongen-Loon op Zand"/>
          <xsd:enumeration value="Drimmelen"/>
          <xsd:enumeration value="Eersel-Veldhoven"/>
          <xsd:enumeration value="Etten-Leur"/>
          <xsd:enumeration value="Gemert-Bakel"/>
          <xsd:enumeration value="Gilze-Rijen"/>
          <xsd:enumeration value="Goes"/>
          <xsd:enumeration value="Halderberge"/>
          <xsd:enumeration value="Hart van Brabant"/>
          <xsd:enumeration value="Helmond-Mierlo"/>
          <xsd:enumeration value="Hulst"/>
          <xsd:enumeration value="Kempen Zuid-Oost"/>
          <xsd:enumeration value="Laarbeek"/>
          <xsd:enumeration value="Land van Maas en Waal"/>
          <xsd:enumeration value="Landerd"/>
          <xsd:enumeration value="Maasdriel"/>
          <xsd:enumeration value="Midden Maasland"/>
          <xsd:enumeration value="Mill-Grave"/>
          <xsd:enumeration value="Moerdijk"/>
          <xsd:enumeration value="Noord Beveland"/>
          <xsd:enumeration value="Oirschot-De Beerzen"/>
          <xsd:enumeration value="Oost Zuid-Beveland"/>
          <xsd:enumeration value="Oostelijke Langstraat"/>
          <xsd:enumeration value="Oosterhout"/>
          <xsd:enumeration value="Oss"/>
          <xsd:enumeration value="Reusel-De Mierden"/>
          <xsd:enumeration value="Rijk van Nijmegen"/>
          <xsd:enumeration value="Roosendaal"/>
          <xsd:enumeration value="Rucphen"/>
          <xsd:enumeration value="Schijndel"/>
          <xsd:enumeration value="Sint Anthonis"/>
          <xsd:enumeration value="Sint Michielsgestel"/>
          <xsd:enumeration value="Someren"/>
          <xsd:enumeration value="Steenbergen-Bergen op Zoom Noord"/>
          <xsd:enumeration value="Terneuzen"/>
          <xsd:enumeration value="Tholen"/>
          <xsd:enumeration value="Uden"/>
          <xsd:enumeration value="Veghel"/>
          <xsd:enumeration value="Waalwijk-Geertruidenberg"/>
          <xsd:enumeration value="Walcheren"/>
          <xsd:enumeration value="Woensdrecht"/>
          <xsd:enumeration value="Zundert Rijsbergen"/>
        </xsd:restriction>
      </xsd:simpleType>
    </xsd:element>
    <xsd:element name="Definitief" ma:index="10" nillable="true" ma:displayName="Definitief" ma:internalName="Definitief" ma:readOnly="false">
      <xsd:simpleType>
        <xsd:restriction base="dms:Boolean"/>
      </xsd:simpleType>
    </xsd:element>
  </xsd:schema>
  <xsd:schema xmlns:xsd="http://www.w3.org/2001/XMLSchema" xmlns:xs="http://www.w3.org/2001/XMLSchema" xmlns:dms="http://schemas.microsoft.com/office/2006/documentManagement/types" xmlns:pc="http://schemas.microsoft.com/office/infopath/2007/PartnerControls" targetNamespace="7ecbf450-0245-44b5-83b3-93253367244d" elementFormDefault="qualified">
    <xsd:import namespace="http://schemas.microsoft.com/office/2006/documentManagement/types"/>
    <xsd:import namespace="http://schemas.microsoft.com/office/infopath/2007/PartnerControls"/>
    <xsd:element name="Vrij_x0020_Kenmerk" ma:index="14" nillable="true" ma:displayName="Vrij Kenmerk" ma:list="{c76f4305-b8bb-4e2c-96fd-70e72cc20f0a}" ma:internalName="Vrij_x0020_Kenmerk" ma:readOnly="false" ma:showField="Title" ma:web="e777d221-548f-4b8d-b246-1c49e0fceb08">
      <xsd:simpleType>
        <xsd:restriction base="dms:Lookup"/>
      </xsd:simpleType>
    </xsd:element>
    <xsd:element name="MediaServiceMetadata" ma:index="15" nillable="true" ma:displayName="MediaServiceMetadata" ma:description="" ma:hidden="true" ma:internalName="MediaServiceMetadata" ma:readOnly="true">
      <xsd:simpleType>
        <xsd:restriction base="dms:Note"/>
      </xsd:simpleType>
    </xsd:element>
    <xsd:element name="MediaServiceFastMetadata" ma:index="16" nillable="true" ma:displayName="MediaServiceFastMetadata" ma:description="" ma:hidden="true" ma:internalName="MediaServiceFastMetadata" ma:readOnly="true">
      <xsd:simpleType>
        <xsd:restriction base="dms:Note"/>
      </xsd:simpleType>
    </xsd:element>
    <xsd:element name="MediaServiceDateTaken" ma:index="17" nillable="true" ma:displayName="MediaServiceDateTaken" ma:description="" ma:hidden="true" ma:internalName="MediaServiceDateTaken" ma:readOnly="true">
      <xsd:simpleType>
        <xsd:restriction base="dms:Text"/>
      </xsd:simpleType>
    </xsd:element>
    <xsd:element name="MediaServiceAutoTags" ma:index="18" nillable="true" ma:displayName="MediaServiceAutoTags" ma:description="" ma:internalName="MediaServiceAutoTags"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houdstype" ma:readOnly="true"/>
        <xsd:element ref="dc:title" minOccurs="0" maxOccurs="1" ma:index="3" ma:displayName="Tite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Verenigingsafdeling xmlns="e777d221-548f-4b8d-b246-1c49e0fceb08" xsi:nil="true"/>
    <Team xmlns="e777d221-548f-4b8d-b246-1c49e0fceb08"/>
    <Vrij_x0020_Kenmerk xmlns="7ecbf450-0245-44b5-83b3-93253367244d" xsi:nil="true"/>
    <Sector xmlns="e777d221-548f-4b8d-b246-1c49e0fceb08"/>
    <Definitief xmlns="e777d221-548f-4b8d-b246-1c49e0fceb08" xsi:nil="true"/>
    <Programma xmlns="e777d221-548f-4b8d-b246-1c49e0fceb08"/>
    <Thema xmlns="e777d221-548f-4b8d-b246-1c49e0fceb08"/>
  </documentManagement>
</p:properties>
</file>

<file path=customXml/itemProps1.xml><?xml version="1.0" encoding="utf-8"?>
<ds:datastoreItem xmlns:ds="http://schemas.openxmlformats.org/officeDocument/2006/customXml" ds:itemID="{931CCC9B-A459-41F5-A98A-6312CA561E3E}">
  <ds:schemaRefs>
    <ds:schemaRef ds:uri="http://schemas.microsoft.com/sharepoint/v3/contenttype/forms"/>
  </ds:schemaRefs>
</ds:datastoreItem>
</file>

<file path=customXml/itemProps2.xml><?xml version="1.0" encoding="utf-8"?>
<ds:datastoreItem xmlns:ds="http://schemas.openxmlformats.org/officeDocument/2006/customXml" ds:itemID="{CFBCF288-0FC9-492D-B159-AFBD69A8FF06}">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e777d221-548f-4b8d-b246-1c49e0fceb08"/>
    <ds:schemaRef ds:uri="7ecbf450-0245-44b5-83b3-93253367244d"/>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DB62AD5A-2F2F-48D6-8B39-44758C233AFD}">
  <ds:schemaRefs>
    <ds:schemaRef ds:uri="http://purl.org/dc/terms/"/>
    <ds:schemaRef ds:uri="e777d221-548f-4b8d-b246-1c49e0fceb08"/>
    <ds:schemaRef ds:uri="http://purl.org/dc/dcmitype/"/>
    <ds:schemaRef ds:uri="http://schemas.openxmlformats.org/package/2006/metadata/core-properties"/>
    <ds:schemaRef ds:uri="http://purl.org/dc/elements/1.1/"/>
    <ds:schemaRef ds:uri="http://schemas.microsoft.com/office/2006/metadata/properties"/>
    <ds:schemaRef ds:uri="http://schemas.microsoft.com/office/2006/documentManagement/types"/>
    <ds:schemaRef ds:uri="http://schemas.microsoft.com/office/infopath/2007/PartnerControls"/>
    <ds:schemaRef ds:uri="7ecbf450-0245-44b5-83b3-93253367244d"/>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otalTime>608</TotalTime>
  <Words>3529</Words>
  <Application>Microsoft Office PowerPoint</Application>
  <PresentationFormat>Diavoorstelling (4:3)</PresentationFormat>
  <Paragraphs>591</Paragraphs>
  <Slides>51</Slides>
  <Notes>47</Notes>
  <HiddenSlides>0</HiddenSlides>
  <MMClips>0</MMClips>
  <ScaleCrop>false</ScaleCrop>
  <HeadingPairs>
    <vt:vector size="6" baseType="variant">
      <vt:variant>
        <vt:lpstr>Gebruikte lettertypen</vt:lpstr>
      </vt:variant>
      <vt:variant>
        <vt:i4>6</vt:i4>
      </vt:variant>
      <vt:variant>
        <vt:lpstr>Thema</vt:lpstr>
      </vt:variant>
      <vt:variant>
        <vt:i4>1</vt:i4>
      </vt:variant>
      <vt:variant>
        <vt:lpstr>Diatitels</vt:lpstr>
      </vt:variant>
      <vt:variant>
        <vt:i4>51</vt:i4>
      </vt:variant>
    </vt:vector>
  </HeadingPairs>
  <TitlesOfParts>
    <vt:vector size="58" baseType="lpstr">
      <vt:lpstr>Arial</vt:lpstr>
      <vt:lpstr>Calibri</vt:lpstr>
      <vt:lpstr>Courier New</vt:lpstr>
      <vt:lpstr>Noto Sans Symbols</vt:lpstr>
      <vt:lpstr>Open Sans</vt:lpstr>
      <vt:lpstr>Times New Roman</vt:lpstr>
      <vt:lpstr>PPT_4D4F_template</vt:lpstr>
      <vt:lpstr>Examples of impact (2016-2019)</vt:lpstr>
      <vt:lpstr>4D4F generated overview of activities and results  related to sensor based dairy farming, in:</vt:lpstr>
      <vt:lpstr>Course and tutorial on Smart Dairy Farming chapter dedicated to writing SOP’s </vt:lpstr>
      <vt:lpstr>Impact @KUL</vt:lpstr>
      <vt:lpstr>PowerPoint-presentatie</vt:lpstr>
      <vt:lpstr>The education of agricultural students </vt:lpstr>
      <vt:lpstr>Data Driven/ Smart Farming in Dairy, including SOPs incorporated in education:</vt:lpstr>
      <vt:lpstr>University of Agronomic Sciences and Veterinary Medicine Bucharest Dairy Farm </vt:lpstr>
      <vt:lpstr>PowerPoint-presentatie</vt:lpstr>
      <vt:lpstr>The Approach of a Technology Company To Dairy Farms</vt:lpstr>
      <vt:lpstr>Dairy Global seminar at VIV Europe</vt:lpstr>
      <vt:lpstr>PowerPoint-presentatie</vt:lpstr>
      <vt:lpstr>PowerPoint-presentatie</vt:lpstr>
      <vt:lpstr>PowerPoint-presentatie</vt:lpstr>
      <vt:lpstr>PowerPoint-presentatie</vt:lpstr>
      <vt:lpstr>PowerPoint-presentatie</vt:lpstr>
      <vt:lpstr>PowerPoint-presentatie</vt:lpstr>
      <vt:lpstr>PowerPoint-presentatie</vt:lpstr>
      <vt:lpstr>Disseminating 4D4F in the media... </vt:lpstr>
      <vt:lpstr>Outcomes conference Estonia</vt:lpstr>
      <vt:lpstr>Awareness raising in Malta</vt:lpstr>
      <vt:lpstr>PowerPoint-presentatie</vt:lpstr>
      <vt:lpstr>PowerPoint-presentatie</vt:lpstr>
      <vt:lpstr>PowerPoint-presentatie</vt:lpstr>
      <vt:lpstr>PowerPoint-presentatie</vt:lpstr>
      <vt:lpstr>Technology Warehouse outreach</vt:lpstr>
      <vt:lpstr>Case study: Lameness detection </vt:lpstr>
      <vt:lpstr>Higher implementation lameness tool by Workshop</vt:lpstr>
      <vt:lpstr>Case study: Making more of existing technology</vt:lpstr>
      <vt:lpstr>Case study: Making more of existing technology</vt:lpstr>
      <vt:lpstr>Series of workshops (additional to planned)</vt:lpstr>
      <vt:lpstr>PowerPoint-presentatie</vt:lpstr>
      <vt:lpstr>PowerPoint-presentatie</vt:lpstr>
      <vt:lpstr>Speed up innovation in Collaboration with companies</vt:lpstr>
      <vt:lpstr>                                     Demonstration farm for students and farmers at USAMV Bucharest </vt:lpstr>
      <vt:lpstr>Romanian case study</vt:lpstr>
      <vt:lpstr>PowerPoint-presentatie</vt:lpstr>
      <vt:lpstr>Spin off: Farm Desk</vt:lpstr>
      <vt:lpstr>Spin off: Capripedia</vt:lpstr>
      <vt:lpstr>PowerPoint-presentatie</vt:lpstr>
      <vt:lpstr>PowerPoint-presentatie</vt:lpstr>
      <vt:lpstr>PowerPoint-presentatie</vt:lpstr>
      <vt:lpstr>Participation in conferences and meetings</vt:lpstr>
      <vt:lpstr>WK: grazing, AMS and new technologies</vt:lpstr>
      <vt:lpstr>WK: grazing, AMS and new technologies</vt:lpstr>
      <vt:lpstr>PowerPoint-presentatie</vt:lpstr>
      <vt:lpstr>Hooibeekhoeve – Body Condition Scoring System (BCS) </vt:lpstr>
      <vt:lpstr>European networking with partners of 4D4F</vt:lpstr>
      <vt:lpstr>PowerPoint-presentatie</vt:lpstr>
      <vt:lpstr>Case-studies: a link to the industry </vt:lpstr>
      <vt:lpstr>PowerPoint-presentatie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Additional impact of 4D4F</dc:title>
  <dc:creator>Kristine Piccart</dc:creator>
  <cp:lastModifiedBy>Paree, Peter</cp:lastModifiedBy>
  <cp:revision>42</cp:revision>
  <cp:lastPrinted>2019-08-20T09:25:33Z</cp:lastPrinted>
  <dcterms:created xsi:type="dcterms:W3CDTF">2019-05-07T11:49:42Z</dcterms:created>
  <dcterms:modified xsi:type="dcterms:W3CDTF">2019-08-24T08:56:57Z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0x0101005B80044564A0B24DA59522EB8F3F283F000C7CB0A64438264FB9D1FCA856A2702A</vt:lpwstr>
  </property>
</Properties>
</file>